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3" r:id="rId2"/>
    <p:sldMasterId id="2147483658" r:id="rId3"/>
  </p:sldMasterIdLst>
  <p:notesMasterIdLst>
    <p:notesMasterId r:id="rId14"/>
  </p:notesMasterIdLst>
  <p:handoutMasterIdLst>
    <p:handoutMasterId r:id="rId15"/>
  </p:handoutMasterIdLst>
  <p:sldIdLst>
    <p:sldId id="324" r:id="rId4"/>
    <p:sldId id="477" r:id="rId5"/>
    <p:sldId id="498" r:id="rId6"/>
    <p:sldId id="509" r:id="rId7"/>
    <p:sldId id="510" r:id="rId8"/>
    <p:sldId id="369" r:id="rId9"/>
    <p:sldId id="516" r:id="rId10"/>
    <p:sldId id="374" r:id="rId11"/>
    <p:sldId id="518" r:id="rId12"/>
    <p:sldId id="328" r:id="rId13"/>
  </p:sldIdLst>
  <p:sldSz cx="9144000" cy="6858000" type="screen4x3"/>
  <p:notesSz cx="6858000" cy="9144000"/>
  <p:defaultTex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22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4F207"/>
    <a:srgbClr val="5D5F62"/>
    <a:srgbClr val="FFCC99"/>
    <a:srgbClr val="00CC00"/>
    <a:srgbClr val="FFCCA9"/>
    <a:srgbClr val="F8E0BB"/>
    <a:srgbClr val="FFB583"/>
    <a:srgbClr val="FF6600"/>
    <a:srgbClr val="009200"/>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63" d="100"/>
          <a:sy n="63" d="100"/>
        </p:scale>
        <p:origin x="1380" y="52"/>
      </p:cViewPr>
      <p:guideLst>
        <p:guide orient="horz" pos="2221"/>
        <p:guide pos="2880"/>
      </p:guideLst>
    </p:cSldViewPr>
  </p:slideViewPr>
  <p:notesTextViewPr>
    <p:cViewPr>
      <p:scale>
        <a:sx n="100" d="100"/>
        <a:sy n="100" d="100"/>
      </p:scale>
      <p:origin x="0" y="0"/>
    </p:cViewPr>
  </p:notesTextViewPr>
  <p:gridSpacing cx="71999" cy="71999"/>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handoutMaster" Target="handoutMasters/handoutMaster1.xml"/><Relationship Id="rId10" Type="http://schemas.openxmlformats.org/officeDocument/2006/relationships/slide" Target="slides/slide7.xml"/><Relationship Id="rId19"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noProof="1"/>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noProof="1"/>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2"/>
          </p:nvPr>
        </p:nvSpPr>
        <p:spPr>
          <a:xfrm>
            <a:off x="0" y="8685213"/>
            <a:ext cx="2971800" cy="458788"/>
          </a:xfrm>
          <a:prstGeom prst="rect">
            <a:avLst/>
          </a:prstGeom>
        </p:spPr>
        <p:txBody>
          <a:bodyPr vert="horz" lIns="91440" tIns="45720" rIns="91440" bIns="45720" rtlCol="0" anchor="b"/>
          <a:lstStyle>
            <a:lvl1pPr algn="l">
              <a:defRPr sz="1200" noProof="1"/>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3"/>
          </p:nvPr>
        </p:nvSpPr>
        <p:spPr>
          <a:xfrm>
            <a:off x="3884613" y="8685213"/>
            <a:ext cx="2971800" cy="458788"/>
          </a:xfrm>
          <a:prstGeom prst="rect">
            <a:avLst/>
          </a:prstGeom>
        </p:spPr>
        <p:txBody>
          <a:bodyPr vert="horz" wrap="square" lIns="91440" tIns="45720" rIns="91440" bIns="45720" numCol="1" anchor="b" anchorCtr="0" compatLnSpc="1"/>
          <a:lstStyle/>
          <a:p>
            <a:pPr lvl="0" algn="r" eaLnBrk="1" hangingPunct="1"/>
            <a:fld id="{9A0DB2DC-4C9A-4742-B13C-FB6460FD3503}" type="slidenum">
              <a:rPr lang="zh-CN" altLang="en-US" sz="1200" dirty="0">
                <a:solidFill>
                  <a:srgbClr val="898989"/>
                </a:solidFill>
              </a:rPr>
              <a:pPr lvl="0" algn="r" eaLnBrk="1" hangingPunct="1"/>
              <a:t>‹#›</a:t>
            </a:fld>
            <a:endParaRPr lang="zh-CN" altLang="en-US" sz="1200" dirty="0">
              <a:solidFill>
                <a:srgbClr val="898989"/>
              </a:solidFill>
            </a:endParaR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noProof="1"/>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noProof="1"/>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3316" name="幻灯片图像占位符 3"/>
          <p:cNvSpPr>
            <a:spLocks noGrp="1" noRot="1" noChangeAspect="1"/>
          </p:cNvSpPr>
          <p:nvPr>
            <p:ph type="sldImg"/>
          </p:nvPr>
        </p:nvSpPr>
        <p:spPr>
          <a:xfrm>
            <a:off x="1371600" y="1143000"/>
            <a:ext cx="4114800" cy="3086100"/>
          </a:xfrm>
          <a:prstGeom prst="rect">
            <a:avLst/>
          </a:prstGeom>
          <a:noFill/>
          <a:ln w="12700" cap="flat" cmpd="sng">
            <a:solidFill>
              <a:srgbClr val="000000"/>
            </a:solidFill>
            <a:prstDash val="solid"/>
            <a:round/>
            <a:headEnd type="none" w="med" len="med"/>
            <a:tailEnd type="none" w="med" len="med"/>
          </a:ln>
        </p:spPr>
      </p:sp>
      <p:sp>
        <p:nvSpPr>
          <p:cNvPr id="5125" name="备注占位符 4"/>
          <p:cNvSpPr>
            <a:spLocks noGrp="1" noChangeArrowheads="1"/>
          </p:cNvSpPr>
          <p:nvPr>
            <p:ph type="body" sz="quarter" idx="4294967295"/>
          </p:nvPr>
        </p:nvSpPr>
        <p:spPr bwMode="auto">
          <a:xfrm>
            <a:off x="685800" y="4400550"/>
            <a:ext cx="5486400" cy="3600450"/>
          </a:xfrm>
          <a:prstGeom prst="rect">
            <a:avLst/>
          </a:prstGeom>
          <a:noFill/>
          <a:ln w="9525">
            <a:noFill/>
            <a:miter lim="800000"/>
          </a:ln>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单击此处编辑母版文本样式</a:t>
            </a:r>
          </a:p>
          <a:p>
            <a:pPr marL="457200" marR="0" lvl="1" indent="0" algn="l" defTabSz="914400" rtl="0" eaLnBrk="0" fontAlgn="base" latinLnBrk="0" hangingPunct="0">
              <a:lnSpc>
                <a:spcPct val="100000"/>
              </a:lnSpc>
              <a:spcBef>
                <a:spcPct val="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第二级</a:t>
            </a:r>
          </a:p>
          <a:p>
            <a:pPr marL="914400" marR="0" lvl="2" indent="0" algn="l" defTabSz="914400" rtl="0" eaLnBrk="0" fontAlgn="base" latinLnBrk="0" hangingPunct="0">
              <a:lnSpc>
                <a:spcPct val="100000"/>
              </a:lnSpc>
              <a:spcBef>
                <a:spcPct val="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第三级</a:t>
            </a:r>
          </a:p>
          <a:p>
            <a:pPr marL="1371600" marR="0" lvl="3" indent="0" algn="l" defTabSz="914400" rtl="0" eaLnBrk="0" fontAlgn="base" latinLnBrk="0" hangingPunct="0">
              <a:lnSpc>
                <a:spcPct val="100000"/>
              </a:lnSpc>
              <a:spcBef>
                <a:spcPct val="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第四级</a:t>
            </a:r>
          </a:p>
          <a:p>
            <a:pPr marL="1828800" marR="0" lvl="4" indent="0" algn="l" defTabSz="914400" rtl="0" eaLnBrk="0" fontAlgn="base" latinLnBrk="0" hangingPunct="0">
              <a:lnSpc>
                <a:spcPct val="100000"/>
              </a:lnSpc>
              <a:spcBef>
                <a:spcPct val="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第五级</a:t>
            </a:r>
          </a:p>
        </p:txBody>
      </p:sp>
      <p:sp>
        <p:nvSpPr>
          <p:cNvPr id="6" name="页脚占位符 5"/>
          <p:cNvSpPr>
            <a:spLocks noGrp="1"/>
          </p:cNvSpPr>
          <p:nvPr>
            <p:ph type="ftr" sz="quarter" idx="4"/>
          </p:nvPr>
        </p:nvSpPr>
        <p:spPr>
          <a:xfrm>
            <a:off x="0" y="8685213"/>
            <a:ext cx="2971800" cy="458788"/>
          </a:xfrm>
          <a:prstGeom prst="rect">
            <a:avLst/>
          </a:prstGeom>
        </p:spPr>
        <p:txBody>
          <a:bodyPr vert="horz" lIns="91440" tIns="45720" rIns="91440" bIns="45720" rtlCol="0" anchor="b"/>
          <a:lstStyle>
            <a:lvl1pPr algn="l">
              <a:defRPr sz="1200" noProof="1"/>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5"/>
          </p:nvPr>
        </p:nvSpPr>
        <p:spPr>
          <a:xfrm>
            <a:off x="3884613" y="8685213"/>
            <a:ext cx="2971800" cy="458788"/>
          </a:xfrm>
          <a:prstGeom prst="rect">
            <a:avLst/>
          </a:prstGeom>
        </p:spPr>
        <p:txBody>
          <a:bodyPr vert="horz" wrap="square" lIns="91440" tIns="45720" rIns="91440" bIns="45720" numCol="1" anchor="b" anchorCtr="0" compatLnSpc="1"/>
          <a:lstStyle/>
          <a:p>
            <a:pPr lvl="0" algn="r" eaLnBrk="1" hangingPunct="1"/>
            <a:fld id="{9A0DB2DC-4C9A-4742-B13C-FB6460FD3503}" type="slidenum">
              <a:rPr lang="zh-CN" altLang="en-US" sz="1200" dirty="0"/>
              <a:pPr lvl="0" algn="r" eaLnBrk="1" hangingPunct="1"/>
              <a:t>‹#›</a:t>
            </a:fld>
            <a:endParaRPr lang="zh-CN" altLang="en-US" sz="1200" dirty="0"/>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0"/>
      </a:spcBef>
      <a:spcAft>
        <a:spcPct val="0"/>
      </a:spcAft>
      <a:defRPr sz="1200" kern="1200">
        <a:solidFill>
          <a:schemeClr val="tx1"/>
        </a:solidFill>
        <a:latin typeface="+mn-lt"/>
        <a:ea typeface="+mn-ea"/>
        <a:cs typeface="+mn-cs"/>
      </a:defRPr>
    </a:lvl1pPr>
    <a:lvl2pPr marL="457200" algn="l" rtl="0" eaLnBrk="0" fontAlgn="base" hangingPunct="0">
      <a:spcBef>
        <a:spcPct val="0"/>
      </a:spcBef>
      <a:spcAft>
        <a:spcPct val="0"/>
      </a:spcAft>
      <a:defRPr sz="1200" kern="1200">
        <a:solidFill>
          <a:schemeClr val="tx1"/>
        </a:solidFill>
        <a:latin typeface="+mn-lt"/>
        <a:ea typeface="+mn-ea"/>
        <a:cs typeface="+mn-cs"/>
      </a:defRPr>
    </a:lvl2pPr>
    <a:lvl3pPr marL="914400" algn="l" rtl="0" eaLnBrk="0" fontAlgn="base" hangingPunct="0">
      <a:spcBef>
        <a:spcPct val="0"/>
      </a:spcBef>
      <a:spcAft>
        <a:spcPct val="0"/>
      </a:spcAft>
      <a:defRPr sz="1200" kern="1200">
        <a:solidFill>
          <a:schemeClr val="tx1"/>
        </a:solidFill>
        <a:latin typeface="+mn-lt"/>
        <a:ea typeface="+mn-ea"/>
        <a:cs typeface="+mn-cs"/>
      </a:defRPr>
    </a:lvl3pPr>
    <a:lvl4pPr marL="1371600" algn="l" rtl="0" eaLnBrk="0" fontAlgn="base" hangingPunct="0">
      <a:spcBef>
        <a:spcPct val="0"/>
      </a:spcBef>
      <a:spcAft>
        <a:spcPct val="0"/>
      </a:spcAft>
      <a:defRPr sz="1200" kern="1200">
        <a:solidFill>
          <a:schemeClr val="tx1"/>
        </a:solidFill>
        <a:latin typeface="+mn-lt"/>
        <a:ea typeface="+mn-ea"/>
        <a:cs typeface="+mn-cs"/>
      </a:defRPr>
    </a:lvl4pPr>
    <a:lvl5pPr marL="1828800" algn="l" rtl="0" eaLnBrk="0" fontAlgn="base" hangingPunct="0">
      <a:spcBef>
        <a:spcPct val="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文本占位符 2"/>
          <p:cNvSpPr>
            <a:spLocks noGrp="1"/>
          </p:cNvSpPr>
          <p:nvPr>
            <p:ph type="body" idx="4294967295"/>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2050" name="图片 6" descr="封面"/>
          <p:cNvPicPr>
            <a:picLocks noChangeAspect="1"/>
          </p:cNvPicPr>
          <p:nvPr userDrawn="1"/>
        </p:nvPicPr>
        <p:blipFill>
          <a:blip r:embed="rId2" cstate="print"/>
          <a:srcRect l="-925" t="4558" r="5515" b="86659"/>
          <a:stretch>
            <a:fillRect/>
          </a:stretch>
        </p:blipFill>
        <p:spPr>
          <a:xfrm>
            <a:off x="138113" y="479425"/>
            <a:ext cx="8724900" cy="755650"/>
          </a:xfrm>
          <a:prstGeom prst="rect">
            <a:avLst/>
          </a:prstGeom>
          <a:noFill/>
          <a:ln w="9525">
            <a:noFill/>
          </a:ln>
        </p:spPr>
      </p:pic>
      <p:sp>
        <p:nvSpPr>
          <p:cNvPr id="8" name="日期占位符 3"/>
          <p:cNvSpPr>
            <a:spLocks noGrp="1"/>
          </p:cNvSpPr>
          <p:nvPr>
            <p:ph type="dt" sz="half" idx="2"/>
          </p:nvPr>
        </p:nvSpPr>
        <p:spPr>
          <a:xfrm>
            <a:off x="6884988" y="6343650"/>
            <a:ext cx="2057400" cy="365125"/>
          </a:xfrm>
          <a:prstGeom prst="rect">
            <a:avLst/>
          </a:prstGeom>
        </p:spPr>
        <p:txBody>
          <a:bodyPr vert="horz" lIns="91440" tIns="45720" rIns="91440" bIns="45720" rtlCol="0" anchor="ctr"/>
          <a:lstStyle>
            <a:lvl1pPr algn="ctr">
              <a:defRPr sz="1600"/>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1">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2" name="页脚占位符 1"/>
          <p:cNvSpPr>
            <a:spLocks noGrp="1"/>
          </p:cNvSpPr>
          <p:nvPr>
            <p:ph type="ftr"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宋体" panose="02010600030101010101" pitchFamily="2" charset="-122"/>
                <a:cs typeface="+mn-cs"/>
              </a:rPr>
              <a:t>版本：V1.0   2020.08.28</a:t>
            </a:r>
          </a:p>
        </p:txBody>
      </p:sp>
      <p:sp>
        <p:nvSpPr>
          <p:cNvPr id="3" name="灯片编号占位符 2"/>
          <p:cNvSpPr>
            <a:spLocks noGrp="1"/>
          </p:cNvSpPr>
          <p:nvPr>
            <p:ph type="sldNum" sz="quarter" idx="11"/>
          </p:nvPr>
        </p:nvSpPr>
        <p:spPr/>
        <p:txBody>
          <a:bodyPr/>
          <a:lstStyle/>
          <a:p>
            <a:pPr lvl="0" eaLnBrk="1" hangingPunct="1"/>
            <a:fld id="{9A0DB2DC-4C9A-4742-B13C-FB6460FD3503}" type="slidenum">
              <a:rPr lang="zh-CN" altLang="en-US" dirty="0">
                <a:latin typeface="Arial" panose="020B0604020202020204" pitchFamily="34" charset="0"/>
              </a:rPr>
              <a:pPr lvl="0" eaLnBrk="1" hangingPunct="1"/>
              <a:t>‹#›</a:t>
            </a:fld>
            <a:endParaRPr lang="zh-CN" altLang="en-US" dirty="0">
              <a:latin typeface="Arial" panose="020B0604020202020204" pitchFamily="34" charset="0"/>
            </a:endParaRPr>
          </a:p>
        </p:txBody>
      </p:sp>
    </p:spTree>
  </p:cSld>
  <p:clrMapOvr>
    <a:masterClrMapping/>
  </p:clrMapOvr>
  <p:hf sldNum="0"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grpSp>
        <p:nvGrpSpPr>
          <p:cNvPr id="3074" name="组合 6"/>
          <p:cNvGrpSpPr/>
          <p:nvPr userDrawn="1"/>
        </p:nvGrpSpPr>
        <p:grpSpPr>
          <a:xfrm>
            <a:off x="574675" y="495300"/>
            <a:ext cx="8059738" cy="469900"/>
            <a:chOff x="905" y="780"/>
            <a:chExt cx="12692" cy="740"/>
          </a:xfrm>
        </p:grpSpPr>
        <p:grpSp>
          <p:nvGrpSpPr>
            <p:cNvPr id="3080" name="组合 10"/>
            <p:cNvGrpSpPr/>
            <p:nvPr/>
          </p:nvGrpSpPr>
          <p:grpSpPr>
            <a:xfrm>
              <a:off x="905" y="780"/>
              <a:ext cx="1603" cy="740"/>
              <a:chOff x="3786" y="2770"/>
              <a:chExt cx="1792" cy="877"/>
            </a:xfrm>
          </p:grpSpPr>
          <p:sp>
            <p:nvSpPr>
              <p:cNvPr id="10" name="矩形 9"/>
              <p:cNvSpPr/>
              <p:nvPr/>
            </p:nvSpPr>
            <p:spPr>
              <a:xfrm>
                <a:off x="3786" y="2770"/>
                <a:ext cx="1791" cy="593"/>
              </a:xfrm>
              <a:prstGeom prst="rect">
                <a:avLst/>
              </a:prstGeom>
              <a:solidFill>
                <a:srgbClr val="FF0000"/>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zh-CN" sz="1600" b="1" i="0" u="none" strike="noStrike" kern="1200" cap="none" spc="0" normalizeH="0" baseline="0" noProof="1">
                    <a:ln>
                      <a:noFill/>
                    </a:ln>
                    <a:solidFill>
                      <a:schemeClr val="lt1"/>
                    </a:solidFill>
                    <a:effectLst/>
                    <a:uLnTx/>
                    <a:uFillTx/>
                    <a:latin typeface="宋体" panose="02010600030101010101" pitchFamily="2" charset="-122"/>
                    <a:ea typeface="宋体" panose="02010600030101010101" pitchFamily="2" charset="-122"/>
                    <a:cs typeface="+mn-cs"/>
                  </a:rPr>
                  <a:t>铭镭激光</a:t>
                </a:r>
              </a:p>
            </p:txBody>
          </p:sp>
          <p:sp>
            <p:nvSpPr>
              <p:cNvPr id="11" name="矩形 10"/>
              <p:cNvSpPr/>
              <p:nvPr/>
            </p:nvSpPr>
            <p:spPr>
              <a:xfrm>
                <a:off x="3786" y="3363"/>
                <a:ext cx="1791" cy="284"/>
              </a:xfrm>
              <a:prstGeom prst="rect">
                <a:avLst/>
              </a:prstGeom>
              <a:solidFill>
                <a:schemeClr val="bg1"/>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000" b="0" i="0" u="none" strike="noStrike" kern="1200" cap="none" spc="0" normalizeH="0" baseline="0" noProof="1">
                    <a:ln>
                      <a:noFill/>
                    </a:ln>
                    <a:solidFill>
                      <a:schemeClr val="tx1"/>
                    </a:solidFill>
                    <a:effectLst/>
                    <a:uLnTx/>
                    <a:uFillTx/>
                    <a:latin typeface="+mj-lt"/>
                    <a:ea typeface="宋体" panose="02010600030101010101" pitchFamily="2" charset="-122"/>
                    <a:cs typeface="+mn-cs"/>
                  </a:rPr>
                  <a:t>HERO-LASER</a:t>
                </a:r>
              </a:p>
            </p:txBody>
          </p:sp>
        </p:grpSp>
        <p:pic>
          <p:nvPicPr>
            <p:cNvPr id="3081" name="图片 20" descr="图片3"/>
            <p:cNvPicPr>
              <a:picLocks noChangeAspect="1"/>
            </p:cNvPicPr>
            <p:nvPr/>
          </p:nvPicPr>
          <p:blipFill>
            <a:blip r:embed="rId2" cstate="print"/>
            <a:srcRect t="51028" b="46063"/>
            <a:stretch>
              <a:fillRect/>
            </a:stretch>
          </p:blipFill>
          <p:spPr>
            <a:xfrm>
              <a:off x="2875" y="1165"/>
              <a:ext cx="10723" cy="115"/>
            </a:xfrm>
            <a:prstGeom prst="rect">
              <a:avLst/>
            </a:prstGeom>
            <a:noFill/>
            <a:ln w="9525">
              <a:noFill/>
            </a:ln>
          </p:spPr>
        </p:pic>
      </p:grpSp>
      <p:sp>
        <p:nvSpPr>
          <p:cNvPr id="12" name="日期占位符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13" name="页脚占位符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宋体" panose="02010600030101010101" pitchFamily="2" charset="-122"/>
                <a:cs typeface="+mn-cs"/>
              </a:rPr>
              <a:t>版本：V1.0   2020.08.28</a:t>
            </a:r>
          </a:p>
        </p:txBody>
      </p:sp>
      <p:sp>
        <p:nvSpPr>
          <p:cNvPr id="14" name="灯片编号占位符 5"/>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lstStyle/>
          <a:p>
            <a:pPr algn="r"/>
            <a:fld id="{9A0DB2DC-4C9A-4742-B13C-FB6460FD3503}" type="slidenum">
              <a:rPr lang="zh-CN" altLang="en-US" dirty="0"/>
              <a:pPr algn="r"/>
              <a:t>‹#›</a:t>
            </a:fld>
            <a:endParaRPr lang="zh-CN" altLang="en-US" dirty="0"/>
          </a:p>
        </p:txBody>
      </p:sp>
    </p:spTree>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宋体" panose="02010600030101010101" pitchFamily="2" charset="-122"/>
                <a:cs typeface="+mn-cs"/>
              </a:rPr>
              <a:t>版本：V1.0   2020.08.28</a:t>
            </a:r>
          </a:p>
        </p:txBody>
      </p:sp>
      <p:sp>
        <p:nvSpPr>
          <p:cNvPr id="4" name="灯片编号占位符 3"/>
          <p:cNvSpPr>
            <a:spLocks noGrp="1"/>
          </p:cNvSpPr>
          <p:nvPr>
            <p:ph type="sldNum" sz="quarter" idx="12"/>
          </p:nvPr>
        </p:nvSpPr>
        <p:spPr/>
        <p:txBody>
          <a:bodyPr/>
          <a:lstStyle/>
          <a:p>
            <a:pPr lvl="0" eaLnBrk="1" hangingPunct="1"/>
            <a:fld id="{9A0DB2DC-4C9A-4742-B13C-FB6460FD3503}" type="slidenum">
              <a:rPr lang="zh-CN" altLang="en-US" dirty="0">
                <a:latin typeface="Arial" panose="020B0604020202020204" pitchFamily="34" charset="0"/>
              </a:rPr>
              <a:pPr lvl="0" eaLnBrk="1" hangingPunct="1"/>
              <a:t>‹#›</a:t>
            </a:fld>
            <a:endParaRPr lang="zh-CN" altLang="en-US" dirty="0">
              <a:latin typeface="Arial" panose="020B0604020202020204" pitchFamily="34" charset="0"/>
            </a:endParaRPr>
          </a:p>
        </p:txBody>
      </p:sp>
    </p:spTree>
  </p:cSld>
  <p:clrMapOvr>
    <a:masterClrMapping/>
  </p:clrMapOvr>
  <p:hf sldNum="0" hd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目录页">
    <p:bg>
      <p:bgPr>
        <a:blipFill rotWithShape="0">
          <a:blip r:embed="rId2" cstate="print"/>
          <a:stretch>
            <a:fillRect/>
          </a:stretch>
        </a:blip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28666" y="6356048"/>
            <a:ext cx="2057337" cy="365881"/>
          </a:xfrm>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rgbClr val="898989"/>
              </a:solidFill>
              <a:effectLst/>
              <a:uLnTx/>
              <a:uFillTx/>
              <a:latin typeface="Calibri" panose="020F0502020204030204" pitchFamily="34" charset="0"/>
              <a:ea typeface="微软雅黑" panose="020B0503020204020204" pitchFamily="34" charset="-122"/>
              <a:cs typeface="+mn-cs"/>
            </a:endParaRPr>
          </a:p>
        </p:txBody>
      </p:sp>
      <p:sp>
        <p:nvSpPr>
          <p:cNvPr id="3" name="页脚占位符 2"/>
          <p:cNvSpPr>
            <a:spLocks noGrp="1"/>
          </p:cNvSpPr>
          <p:nvPr>
            <p:ph type="ftr" sz="quarter" idx="11"/>
          </p:nvPr>
        </p:nvSpPr>
        <p:spPr>
          <a:xfrm>
            <a:off x="3028682" y="6356048"/>
            <a:ext cx="3086635" cy="365881"/>
          </a:xfrm>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200" b="0" i="0" u="none" strike="noStrike" kern="1200" cap="none" spc="0" normalizeH="0" baseline="0" noProof="1">
                <a:ln>
                  <a:noFill/>
                </a:ln>
                <a:solidFill>
                  <a:srgbClr val="898989"/>
                </a:solidFill>
                <a:effectLst/>
                <a:uLnTx/>
                <a:uFillTx/>
                <a:latin typeface="Calibri" panose="020F0502020204030204" pitchFamily="34" charset="0"/>
                <a:ea typeface="微软雅黑" panose="020B0503020204020204" pitchFamily="34" charset="-122"/>
                <a:cs typeface="+mn-cs"/>
              </a:rPr>
              <a:t>版本：V1.0   2020.08.28</a:t>
            </a:r>
          </a:p>
        </p:txBody>
      </p:sp>
      <p:sp>
        <p:nvSpPr>
          <p:cNvPr id="4" name="灯片编号占位符 3"/>
          <p:cNvSpPr>
            <a:spLocks noGrp="1"/>
          </p:cNvSpPr>
          <p:nvPr>
            <p:ph type="sldNum" sz="quarter" idx="12"/>
          </p:nvPr>
        </p:nvSpPr>
        <p:spPr>
          <a:xfrm>
            <a:off x="6457997" y="6356048"/>
            <a:ext cx="2057337" cy="365881"/>
          </a:xfrm>
        </p:spPr>
        <p:txBody>
          <a:bodyPr/>
          <a:lstStyle/>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微软雅黑" panose="020B0503020204020204" pitchFamily="34" charset="-122"/>
                <a:cs typeface="+mn-ea"/>
              </a:rPr>
              <a:pPr lvl="0" algn="r" eaLnBrk="1" fontAlgn="base" hangingPunct="1"/>
              <a:t>‹#›</a:t>
            </a:fld>
            <a:endParaRPr lang="zh-CN" altLang="en-US" sz="1200" strike="noStrike" noProof="1">
              <a:solidFill>
                <a:srgbClr val="898989"/>
              </a:solidFill>
            </a:endParaRPr>
          </a:p>
        </p:txBody>
      </p:sp>
    </p:spTree>
  </p:cSld>
  <p:clrMapOvr>
    <a:masterClrMapping/>
  </p:clrMapOvr>
  <p:hf sldNum="0"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2050" name="图片 6" descr="封面"/>
          <p:cNvPicPr>
            <a:picLocks noChangeAspect="1"/>
          </p:cNvPicPr>
          <p:nvPr userDrawn="1"/>
        </p:nvPicPr>
        <p:blipFill>
          <a:blip r:embed="rId2" cstate="print"/>
          <a:srcRect l="-925" t="4558" r="5515" b="86659"/>
          <a:stretch>
            <a:fillRect/>
          </a:stretch>
        </p:blipFill>
        <p:spPr>
          <a:xfrm>
            <a:off x="138113" y="479425"/>
            <a:ext cx="8724900" cy="755650"/>
          </a:xfrm>
          <a:prstGeom prst="rect">
            <a:avLst/>
          </a:prstGeom>
          <a:noFill/>
          <a:ln w="9525">
            <a:noFill/>
          </a:ln>
        </p:spPr>
      </p:pic>
      <p:sp>
        <p:nvSpPr>
          <p:cNvPr id="8" name="日期占位符 3"/>
          <p:cNvSpPr>
            <a:spLocks noGrp="1"/>
          </p:cNvSpPr>
          <p:nvPr>
            <p:ph type="dt" sz="half" idx="2"/>
          </p:nvPr>
        </p:nvSpPr>
        <p:spPr>
          <a:xfrm>
            <a:off x="6884988" y="6343650"/>
            <a:ext cx="2057400" cy="365125"/>
          </a:xfrm>
          <a:prstGeom prst="rect">
            <a:avLst/>
          </a:prstGeom>
        </p:spPr>
        <p:txBody>
          <a:bodyPr vert="horz" lIns="91440" tIns="45720" rIns="91440" bIns="45720" rtlCol="0" anchor="ctr"/>
          <a:lstStyle>
            <a:lvl1pPr algn="ctr">
              <a:defRPr sz="1600"/>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1">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2" name="页脚占位符 1"/>
          <p:cNvSpPr>
            <a:spLocks noGrp="1"/>
          </p:cNvSpPr>
          <p:nvPr>
            <p:ph type="ftr"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宋体" panose="02010600030101010101" pitchFamily="2" charset="-122"/>
                <a:cs typeface="+mn-cs"/>
              </a:rPr>
              <a:t>版本：V1.0   2020.08.28</a:t>
            </a:r>
          </a:p>
        </p:txBody>
      </p:sp>
      <p:sp>
        <p:nvSpPr>
          <p:cNvPr id="3" name="灯片编号占位符 2"/>
          <p:cNvSpPr>
            <a:spLocks noGrp="1"/>
          </p:cNvSpPr>
          <p:nvPr>
            <p:ph type="sldNum" sz="quarter" idx="11"/>
          </p:nvPr>
        </p:nvSpPr>
        <p:spPr/>
        <p:txBody>
          <a:bodyPr/>
          <a:lstStyle/>
          <a:p>
            <a:pPr lvl="0" eaLnBrk="1" hangingPunct="1"/>
            <a:fld id="{9A0DB2DC-4C9A-4742-B13C-FB6460FD3503}" type="slidenum">
              <a:rPr lang="zh-CN" altLang="en-US" dirty="0">
                <a:latin typeface="Arial" panose="020B0604020202020204" pitchFamily="34" charset="0"/>
              </a:rPr>
              <a:pPr lvl="0" eaLnBrk="1" hangingPunct="1"/>
              <a:t>‹#›</a:t>
            </a:fld>
            <a:endParaRPr lang="zh-CN" altLang="en-US" dirty="0">
              <a:latin typeface="Arial" panose="020B0604020202020204" pitchFamily="34" charset="0"/>
            </a:endParaRPr>
          </a:p>
        </p:txBody>
      </p:sp>
    </p:spTree>
  </p:cSld>
  <p:clrMapOvr>
    <a:masterClrMapping/>
  </p:clrMapOvr>
  <p:hf sldNum="0"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grpSp>
        <p:nvGrpSpPr>
          <p:cNvPr id="3074" name="组合 6"/>
          <p:cNvGrpSpPr/>
          <p:nvPr userDrawn="1"/>
        </p:nvGrpSpPr>
        <p:grpSpPr>
          <a:xfrm>
            <a:off x="574675" y="495300"/>
            <a:ext cx="8059738" cy="469900"/>
            <a:chOff x="905" y="780"/>
            <a:chExt cx="12692" cy="740"/>
          </a:xfrm>
        </p:grpSpPr>
        <p:grpSp>
          <p:nvGrpSpPr>
            <p:cNvPr id="3080" name="组合 10"/>
            <p:cNvGrpSpPr/>
            <p:nvPr/>
          </p:nvGrpSpPr>
          <p:grpSpPr>
            <a:xfrm>
              <a:off x="905" y="780"/>
              <a:ext cx="1603" cy="740"/>
              <a:chOff x="3786" y="2770"/>
              <a:chExt cx="1792" cy="877"/>
            </a:xfrm>
          </p:grpSpPr>
          <p:sp>
            <p:nvSpPr>
              <p:cNvPr id="10" name="矩形 9"/>
              <p:cNvSpPr/>
              <p:nvPr/>
            </p:nvSpPr>
            <p:spPr>
              <a:xfrm>
                <a:off x="3786" y="2770"/>
                <a:ext cx="1791" cy="593"/>
              </a:xfrm>
              <a:prstGeom prst="rect">
                <a:avLst/>
              </a:prstGeom>
              <a:solidFill>
                <a:srgbClr val="FF0000"/>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zh-CN" sz="1600" b="1" i="0" u="none" strike="noStrike" kern="1200" cap="none" spc="0" normalizeH="0" baseline="0" noProof="1">
                    <a:ln>
                      <a:noFill/>
                    </a:ln>
                    <a:solidFill>
                      <a:schemeClr val="lt1"/>
                    </a:solidFill>
                    <a:effectLst/>
                    <a:uLnTx/>
                    <a:uFillTx/>
                    <a:latin typeface="宋体" panose="02010600030101010101" pitchFamily="2" charset="-122"/>
                    <a:ea typeface="宋体" panose="02010600030101010101" pitchFamily="2" charset="-122"/>
                    <a:cs typeface="+mn-cs"/>
                  </a:rPr>
                  <a:t>铭镭激光</a:t>
                </a:r>
              </a:p>
            </p:txBody>
          </p:sp>
          <p:sp>
            <p:nvSpPr>
              <p:cNvPr id="11" name="矩形 10"/>
              <p:cNvSpPr/>
              <p:nvPr/>
            </p:nvSpPr>
            <p:spPr>
              <a:xfrm>
                <a:off x="3786" y="3363"/>
                <a:ext cx="1791" cy="284"/>
              </a:xfrm>
              <a:prstGeom prst="rect">
                <a:avLst/>
              </a:prstGeom>
              <a:solidFill>
                <a:schemeClr val="bg1"/>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000" b="0" i="0" u="none" strike="noStrike" kern="1200" cap="none" spc="0" normalizeH="0" baseline="0" noProof="1">
                    <a:ln>
                      <a:noFill/>
                    </a:ln>
                    <a:solidFill>
                      <a:schemeClr val="tx1"/>
                    </a:solidFill>
                    <a:effectLst/>
                    <a:uLnTx/>
                    <a:uFillTx/>
                    <a:latin typeface="+mj-lt"/>
                    <a:ea typeface="宋体" panose="02010600030101010101" pitchFamily="2" charset="-122"/>
                    <a:cs typeface="+mn-cs"/>
                  </a:rPr>
                  <a:t>HERO-LASER</a:t>
                </a:r>
              </a:p>
            </p:txBody>
          </p:sp>
        </p:grpSp>
        <p:pic>
          <p:nvPicPr>
            <p:cNvPr id="3081" name="图片 20" descr="图片3"/>
            <p:cNvPicPr>
              <a:picLocks noChangeAspect="1"/>
            </p:cNvPicPr>
            <p:nvPr/>
          </p:nvPicPr>
          <p:blipFill>
            <a:blip r:embed="rId2" cstate="print"/>
            <a:srcRect t="51028" b="46063"/>
            <a:stretch>
              <a:fillRect/>
            </a:stretch>
          </p:blipFill>
          <p:spPr>
            <a:xfrm>
              <a:off x="2875" y="1165"/>
              <a:ext cx="10723" cy="115"/>
            </a:xfrm>
            <a:prstGeom prst="rect">
              <a:avLst/>
            </a:prstGeom>
            <a:noFill/>
            <a:ln w="9525">
              <a:noFill/>
            </a:ln>
          </p:spPr>
        </p:pic>
      </p:grpSp>
      <p:sp>
        <p:nvSpPr>
          <p:cNvPr id="12" name="日期占位符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13" name="页脚占位符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宋体" panose="02010600030101010101" pitchFamily="2" charset="-122"/>
                <a:cs typeface="+mn-cs"/>
              </a:rPr>
              <a:t>版本：V1.0   2020.08.28</a:t>
            </a:r>
          </a:p>
        </p:txBody>
      </p:sp>
      <p:sp>
        <p:nvSpPr>
          <p:cNvPr id="14" name="灯片编号占位符 5"/>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lstStyle/>
          <a:p>
            <a:pPr algn="r"/>
            <a:fld id="{9A0DB2DC-4C9A-4742-B13C-FB6460FD3503}" type="slidenum">
              <a:rPr lang="zh-CN" altLang="en-US" dirty="0"/>
              <a:pPr algn="r"/>
              <a:t>‹#›</a:t>
            </a:fld>
            <a:endParaRPr lang="zh-CN" altLang="en-US" dirty="0"/>
          </a:p>
        </p:txBody>
      </p:sp>
    </p:spTree>
  </p:cSld>
  <p:clrMapOvr>
    <a:masterClrMapping/>
  </p:clrMapOvr>
  <p:hf sldNum="0"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宋体" panose="02010600030101010101" pitchFamily="2" charset="-122"/>
                <a:cs typeface="+mn-cs"/>
              </a:rPr>
              <a:t>版本：V1.0   2020.08.28</a:t>
            </a:r>
          </a:p>
        </p:txBody>
      </p:sp>
      <p:sp>
        <p:nvSpPr>
          <p:cNvPr id="4" name="灯片编号占位符 3"/>
          <p:cNvSpPr>
            <a:spLocks noGrp="1"/>
          </p:cNvSpPr>
          <p:nvPr>
            <p:ph type="sldNum" sz="quarter" idx="12"/>
          </p:nvPr>
        </p:nvSpPr>
        <p:spPr/>
        <p:txBody>
          <a:bodyPr/>
          <a:lstStyle/>
          <a:p>
            <a:pPr lvl="0" eaLnBrk="1" hangingPunct="1"/>
            <a:fld id="{9A0DB2DC-4C9A-4742-B13C-FB6460FD3503}" type="slidenum">
              <a:rPr lang="zh-CN" altLang="en-US" dirty="0">
                <a:latin typeface="Arial" panose="020B0604020202020204" pitchFamily="34" charset="0"/>
              </a:rPr>
              <a:pPr lvl="0" eaLnBrk="1" hangingPunct="1"/>
              <a:t>‹#›</a:t>
            </a:fld>
            <a:endParaRPr lang="zh-CN" altLang="en-US" dirty="0">
              <a:latin typeface="Arial" panose="020B0604020202020204" pitchFamily="34" charset="0"/>
            </a:endParaRPr>
          </a:p>
        </p:txBody>
      </p:sp>
    </p:spTree>
  </p:cSld>
  <p:clrMapOvr>
    <a:masterClrMapping/>
  </p:clrMapOvr>
  <p:hf sldNum="0" hd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目录页">
    <p:bg>
      <p:bgPr>
        <a:blipFill rotWithShape="0">
          <a:blip r:embed="rId2" cstate="print"/>
          <a:stretch>
            <a:fillRect/>
          </a:stretch>
        </a:blip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28666" y="6356048"/>
            <a:ext cx="2057337" cy="365881"/>
          </a:xfrm>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rgbClr val="898989"/>
              </a:solidFill>
              <a:effectLst/>
              <a:uLnTx/>
              <a:uFillTx/>
              <a:latin typeface="Calibri" panose="020F0502020204030204" pitchFamily="34" charset="0"/>
              <a:ea typeface="微软雅黑" panose="020B0503020204020204" pitchFamily="34" charset="-122"/>
              <a:cs typeface="+mn-cs"/>
            </a:endParaRPr>
          </a:p>
        </p:txBody>
      </p:sp>
      <p:sp>
        <p:nvSpPr>
          <p:cNvPr id="3" name="页脚占位符 2"/>
          <p:cNvSpPr>
            <a:spLocks noGrp="1"/>
          </p:cNvSpPr>
          <p:nvPr>
            <p:ph type="ftr" sz="quarter" idx="11"/>
          </p:nvPr>
        </p:nvSpPr>
        <p:spPr>
          <a:xfrm>
            <a:off x="3028682" y="6356048"/>
            <a:ext cx="3086635" cy="365881"/>
          </a:xfrm>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200" b="0" i="0" u="none" strike="noStrike" kern="1200" cap="none" spc="0" normalizeH="0" baseline="0" noProof="1">
                <a:ln>
                  <a:noFill/>
                </a:ln>
                <a:solidFill>
                  <a:srgbClr val="898989"/>
                </a:solidFill>
                <a:effectLst/>
                <a:uLnTx/>
                <a:uFillTx/>
                <a:latin typeface="Calibri" panose="020F0502020204030204" pitchFamily="34" charset="0"/>
                <a:ea typeface="微软雅黑" panose="020B0503020204020204" pitchFamily="34" charset="-122"/>
                <a:cs typeface="+mn-cs"/>
              </a:rPr>
              <a:t>版本：V1.0   2020.08.28</a:t>
            </a:r>
          </a:p>
        </p:txBody>
      </p:sp>
      <p:sp>
        <p:nvSpPr>
          <p:cNvPr id="4" name="灯片编号占位符 3"/>
          <p:cNvSpPr>
            <a:spLocks noGrp="1"/>
          </p:cNvSpPr>
          <p:nvPr>
            <p:ph type="sldNum" sz="quarter" idx="12"/>
          </p:nvPr>
        </p:nvSpPr>
        <p:spPr>
          <a:xfrm>
            <a:off x="6457997" y="6356048"/>
            <a:ext cx="2057337" cy="365881"/>
          </a:xfrm>
        </p:spPr>
        <p:txBody>
          <a:bodyPr/>
          <a:lstStyle/>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微软雅黑" panose="020B0503020204020204" pitchFamily="34" charset="-122"/>
                <a:cs typeface="+mn-ea"/>
              </a:rPr>
              <a:pPr lvl="0" algn="r" eaLnBrk="1" fontAlgn="base" hangingPunct="1"/>
              <a:t>‹#›</a:t>
            </a:fld>
            <a:endParaRPr lang="zh-CN" altLang="en-US" sz="1200" strike="noStrike" noProof="1">
              <a:solidFill>
                <a:srgbClr val="898989"/>
              </a:solidFill>
            </a:endParaRPr>
          </a:p>
        </p:txBody>
      </p:sp>
    </p:spTree>
  </p:cSld>
  <p:clrMapOvr>
    <a:masterClrMapping/>
  </p:clrMapOvr>
  <p:hf sldNum="0"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2050" name="图片 6" descr="封面"/>
          <p:cNvPicPr>
            <a:picLocks noChangeAspect="1"/>
          </p:cNvPicPr>
          <p:nvPr userDrawn="1"/>
        </p:nvPicPr>
        <p:blipFill>
          <a:blip r:embed="rId2" cstate="print"/>
          <a:srcRect l="-925" t="4558" r="5515" b="86659"/>
          <a:stretch>
            <a:fillRect/>
          </a:stretch>
        </p:blipFill>
        <p:spPr>
          <a:xfrm>
            <a:off x="138113" y="479425"/>
            <a:ext cx="8724900" cy="755650"/>
          </a:xfrm>
          <a:prstGeom prst="rect">
            <a:avLst/>
          </a:prstGeom>
          <a:noFill/>
          <a:ln w="9525">
            <a:noFill/>
          </a:ln>
        </p:spPr>
      </p:pic>
      <p:sp>
        <p:nvSpPr>
          <p:cNvPr id="8" name="日期占位符 3"/>
          <p:cNvSpPr>
            <a:spLocks noGrp="1"/>
          </p:cNvSpPr>
          <p:nvPr>
            <p:ph type="dt" sz="half" idx="2"/>
          </p:nvPr>
        </p:nvSpPr>
        <p:spPr>
          <a:xfrm>
            <a:off x="6884988" y="6343650"/>
            <a:ext cx="2057400" cy="365125"/>
          </a:xfrm>
          <a:prstGeom prst="rect">
            <a:avLst/>
          </a:prstGeom>
        </p:spPr>
        <p:txBody>
          <a:bodyPr vert="horz" lIns="91440" tIns="45720" rIns="91440" bIns="45720" rtlCol="0" anchor="ctr"/>
          <a:lstStyle>
            <a:lvl1pPr algn="ctr">
              <a:defRPr sz="1600"/>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1">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2" name="页脚占位符 1"/>
          <p:cNvSpPr>
            <a:spLocks noGrp="1"/>
          </p:cNvSpPr>
          <p:nvPr>
            <p:ph type="ftr"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宋体" panose="02010600030101010101" pitchFamily="2" charset="-122"/>
                <a:cs typeface="+mn-cs"/>
              </a:rPr>
              <a:t>版本：V1.0   2020.08.28</a:t>
            </a:r>
          </a:p>
        </p:txBody>
      </p:sp>
      <p:sp>
        <p:nvSpPr>
          <p:cNvPr id="3" name="灯片编号占位符 2"/>
          <p:cNvSpPr>
            <a:spLocks noGrp="1"/>
          </p:cNvSpPr>
          <p:nvPr>
            <p:ph type="sldNum" sz="quarter" idx="11"/>
          </p:nvPr>
        </p:nvSpPr>
        <p:spPr/>
        <p:txBody>
          <a:bodyPr/>
          <a:lstStyle/>
          <a:p>
            <a:pPr lvl="0" eaLnBrk="1" hangingPunct="1"/>
            <a:fld id="{9A0DB2DC-4C9A-4742-B13C-FB6460FD3503}" type="slidenum">
              <a:rPr lang="zh-CN" altLang="en-US" dirty="0">
                <a:latin typeface="Arial" panose="020B0604020202020204" pitchFamily="34" charset="0"/>
              </a:rPr>
              <a:pPr lvl="0" eaLnBrk="1" hangingPunct="1"/>
              <a:t>‹#›</a:t>
            </a:fld>
            <a:endParaRPr lang="zh-CN" altLang="en-US" dirty="0">
              <a:latin typeface="Arial" panose="020B0604020202020204" pitchFamily="34" charset="0"/>
            </a:endParaRPr>
          </a:p>
        </p:txBody>
      </p:sp>
    </p:spTree>
  </p:cSld>
  <p:clrMapOvr>
    <a:masterClrMapping/>
  </p:clrMapOvr>
  <p:hf sldNum="0"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grpSp>
        <p:nvGrpSpPr>
          <p:cNvPr id="3074" name="组合 6"/>
          <p:cNvGrpSpPr/>
          <p:nvPr userDrawn="1"/>
        </p:nvGrpSpPr>
        <p:grpSpPr>
          <a:xfrm>
            <a:off x="574675" y="495300"/>
            <a:ext cx="8059738" cy="469900"/>
            <a:chOff x="905" y="780"/>
            <a:chExt cx="12692" cy="740"/>
          </a:xfrm>
        </p:grpSpPr>
        <p:grpSp>
          <p:nvGrpSpPr>
            <p:cNvPr id="3080" name="组合 10"/>
            <p:cNvGrpSpPr/>
            <p:nvPr/>
          </p:nvGrpSpPr>
          <p:grpSpPr>
            <a:xfrm>
              <a:off x="905" y="780"/>
              <a:ext cx="1603" cy="740"/>
              <a:chOff x="3786" y="2770"/>
              <a:chExt cx="1792" cy="877"/>
            </a:xfrm>
          </p:grpSpPr>
          <p:sp>
            <p:nvSpPr>
              <p:cNvPr id="10" name="矩形 9"/>
              <p:cNvSpPr/>
              <p:nvPr/>
            </p:nvSpPr>
            <p:spPr>
              <a:xfrm>
                <a:off x="3786" y="2770"/>
                <a:ext cx="1791" cy="593"/>
              </a:xfrm>
              <a:prstGeom prst="rect">
                <a:avLst/>
              </a:prstGeom>
              <a:solidFill>
                <a:srgbClr val="FF0000"/>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zh-CN" sz="1600" b="1" i="0" u="none" strike="noStrike" kern="1200" cap="none" spc="0" normalizeH="0" baseline="0" noProof="1">
                    <a:ln>
                      <a:noFill/>
                    </a:ln>
                    <a:solidFill>
                      <a:schemeClr val="lt1"/>
                    </a:solidFill>
                    <a:effectLst/>
                    <a:uLnTx/>
                    <a:uFillTx/>
                    <a:latin typeface="宋体" panose="02010600030101010101" pitchFamily="2" charset="-122"/>
                    <a:ea typeface="宋体" panose="02010600030101010101" pitchFamily="2" charset="-122"/>
                    <a:cs typeface="+mn-cs"/>
                  </a:rPr>
                  <a:t>铭镭激光</a:t>
                </a:r>
              </a:p>
            </p:txBody>
          </p:sp>
          <p:sp>
            <p:nvSpPr>
              <p:cNvPr id="11" name="矩形 10"/>
              <p:cNvSpPr/>
              <p:nvPr/>
            </p:nvSpPr>
            <p:spPr>
              <a:xfrm>
                <a:off x="3786" y="3363"/>
                <a:ext cx="1791" cy="284"/>
              </a:xfrm>
              <a:prstGeom prst="rect">
                <a:avLst/>
              </a:prstGeom>
              <a:solidFill>
                <a:schemeClr val="bg1"/>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000" b="0" i="0" u="none" strike="noStrike" kern="1200" cap="none" spc="0" normalizeH="0" baseline="0" noProof="1">
                    <a:ln>
                      <a:noFill/>
                    </a:ln>
                    <a:solidFill>
                      <a:schemeClr val="tx1"/>
                    </a:solidFill>
                    <a:effectLst/>
                    <a:uLnTx/>
                    <a:uFillTx/>
                    <a:latin typeface="+mj-lt"/>
                    <a:ea typeface="宋体" panose="02010600030101010101" pitchFamily="2" charset="-122"/>
                    <a:cs typeface="+mn-cs"/>
                  </a:rPr>
                  <a:t>HERO-LASER</a:t>
                </a:r>
              </a:p>
            </p:txBody>
          </p:sp>
        </p:grpSp>
        <p:pic>
          <p:nvPicPr>
            <p:cNvPr id="3081" name="图片 20" descr="图片3"/>
            <p:cNvPicPr>
              <a:picLocks noChangeAspect="1"/>
            </p:cNvPicPr>
            <p:nvPr/>
          </p:nvPicPr>
          <p:blipFill>
            <a:blip r:embed="rId2" cstate="print"/>
            <a:srcRect t="51028" b="46063"/>
            <a:stretch>
              <a:fillRect/>
            </a:stretch>
          </p:blipFill>
          <p:spPr>
            <a:xfrm>
              <a:off x="2875" y="1165"/>
              <a:ext cx="10723" cy="115"/>
            </a:xfrm>
            <a:prstGeom prst="rect">
              <a:avLst/>
            </a:prstGeom>
            <a:noFill/>
            <a:ln w="9525">
              <a:noFill/>
            </a:ln>
          </p:spPr>
        </p:pic>
      </p:grpSp>
      <p:sp>
        <p:nvSpPr>
          <p:cNvPr id="12" name="日期占位符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13" name="页脚占位符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宋体" panose="02010600030101010101" pitchFamily="2" charset="-122"/>
                <a:cs typeface="+mn-cs"/>
              </a:rPr>
              <a:t>版本：V1.0   2020.08.28</a:t>
            </a:r>
          </a:p>
        </p:txBody>
      </p:sp>
      <p:sp>
        <p:nvSpPr>
          <p:cNvPr id="14" name="灯片编号占位符 5"/>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lstStyle/>
          <a:p>
            <a:pPr algn="r"/>
            <a:fld id="{9A0DB2DC-4C9A-4742-B13C-FB6460FD3503}" type="slidenum">
              <a:rPr lang="zh-CN" altLang="en-US" dirty="0"/>
              <a:pPr algn="r"/>
              <a:t>‹#›</a:t>
            </a:fld>
            <a:endParaRPr lang="zh-CN" altLang="en-US" dirty="0"/>
          </a:p>
        </p:txBody>
      </p:sp>
    </p:spTree>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宋体" panose="02010600030101010101" pitchFamily="2" charset="-122"/>
                <a:cs typeface="+mn-cs"/>
              </a:rPr>
              <a:t>版本：V1.0   2020.08.28</a:t>
            </a:r>
          </a:p>
        </p:txBody>
      </p:sp>
      <p:sp>
        <p:nvSpPr>
          <p:cNvPr id="4" name="灯片编号占位符 3"/>
          <p:cNvSpPr>
            <a:spLocks noGrp="1"/>
          </p:cNvSpPr>
          <p:nvPr>
            <p:ph type="sldNum" sz="quarter" idx="12"/>
          </p:nvPr>
        </p:nvSpPr>
        <p:spPr/>
        <p:txBody>
          <a:bodyPr/>
          <a:lstStyle/>
          <a:p>
            <a:pPr lvl="0" eaLnBrk="1" hangingPunct="1"/>
            <a:fld id="{9A0DB2DC-4C9A-4742-B13C-FB6460FD3503}" type="slidenum">
              <a:rPr lang="zh-CN" altLang="en-US" dirty="0">
                <a:latin typeface="Arial" panose="020B0604020202020204" pitchFamily="34" charset="0"/>
              </a:rPr>
              <a:pPr lvl="0" eaLnBrk="1" hangingPunct="1"/>
              <a:t>‹#›</a:t>
            </a:fld>
            <a:endParaRPr lang="zh-CN" altLang="en-US" dirty="0">
              <a:latin typeface="Arial" panose="020B0604020202020204" pitchFamily="34" charset="0"/>
            </a:endParaRPr>
          </a:p>
        </p:txBody>
      </p:sp>
    </p:spTree>
  </p:cSld>
  <p:clrMapOvr>
    <a:masterClrMapping/>
  </p:clrMapOvr>
  <p:hf sldNum="0"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目录页">
    <p:bg>
      <p:bgPr>
        <a:blipFill rotWithShape="0">
          <a:blip r:embed="rId2" cstate="print"/>
          <a:stretch>
            <a:fillRect/>
          </a:stretch>
        </a:blip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28666" y="6356048"/>
            <a:ext cx="2057337" cy="365881"/>
          </a:xfrm>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rgbClr val="898989"/>
              </a:solidFill>
              <a:effectLst/>
              <a:uLnTx/>
              <a:uFillTx/>
              <a:latin typeface="Calibri" panose="020F0502020204030204" pitchFamily="34" charset="0"/>
              <a:ea typeface="微软雅黑" panose="020B0503020204020204" pitchFamily="34" charset="-122"/>
              <a:cs typeface="+mn-cs"/>
            </a:endParaRPr>
          </a:p>
        </p:txBody>
      </p:sp>
      <p:sp>
        <p:nvSpPr>
          <p:cNvPr id="3" name="页脚占位符 2"/>
          <p:cNvSpPr>
            <a:spLocks noGrp="1"/>
          </p:cNvSpPr>
          <p:nvPr>
            <p:ph type="ftr" sz="quarter" idx="11"/>
          </p:nvPr>
        </p:nvSpPr>
        <p:spPr>
          <a:xfrm>
            <a:off x="3028682" y="6356048"/>
            <a:ext cx="3086635" cy="365881"/>
          </a:xfrm>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200" b="0" i="0" u="none" strike="noStrike" kern="1200" cap="none" spc="0" normalizeH="0" baseline="0" noProof="1">
                <a:ln>
                  <a:noFill/>
                </a:ln>
                <a:solidFill>
                  <a:srgbClr val="898989"/>
                </a:solidFill>
                <a:effectLst/>
                <a:uLnTx/>
                <a:uFillTx/>
                <a:latin typeface="Calibri" panose="020F0502020204030204" pitchFamily="34" charset="0"/>
                <a:ea typeface="微软雅黑" panose="020B0503020204020204" pitchFamily="34" charset="-122"/>
                <a:cs typeface="+mn-cs"/>
              </a:rPr>
              <a:t>版本：V1.0   2020.08.28</a:t>
            </a:r>
          </a:p>
        </p:txBody>
      </p:sp>
      <p:sp>
        <p:nvSpPr>
          <p:cNvPr id="4" name="灯片编号占位符 3"/>
          <p:cNvSpPr>
            <a:spLocks noGrp="1"/>
          </p:cNvSpPr>
          <p:nvPr>
            <p:ph type="sldNum" sz="quarter" idx="12"/>
          </p:nvPr>
        </p:nvSpPr>
        <p:spPr>
          <a:xfrm>
            <a:off x="6457997" y="6356048"/>
            <a:ext cx="2057337" cy="365881"/>
          </a:xfrm>
        </p:spPr>
        <p:txBody>
          <a:bodyPr/>
          <a:lstStyle/>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微软雅黑" panose="020B0503020204020204" pitchFamily="34" charset="-122"/>
                <a:cs typeface="+mn-ea"/>
              </a:rPr>
              <a:pPr lvl="0" algn="r" eaLnBrk="1" fontAlgn="base" hangingPunct="1"/>
              <a:t>‹#›</a:t>
            </a:fld>
            <a:endParaRPr lang="zh-CN" altLang="en-US" sz="1200" strike="noStrike" noProof="1">
              <a:solidFill>
                <a:srgbClr val="898989"/>
              </a:solidFill>
            </a:endParaRPr>
          </a:p>
        </p:txBody>
      </p:sp>
    </p:spTree>
  </p:cSld>
  <p:clrMapOvr>
    <a:masterClrMapping/>
  </p:clrMapOvr>
  <p:hf sldNum="0" hd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 Id="rId5" Type="http://schemas.openxmlformats.org/officeDocument/2006/relationships/theme" Target="../theme/theme3.xml"/><Relationship Id="rId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628650" y="365125"/>
            <a:ext cx="7886700" cy="1325563"/>
          </a:xfrm>
          <a:prstGeom prst="rect">
            <a:avLst/>
          </a:prstGeom>
          <a:noFill/>
          <a:ln w="9525">
            <a:noFill/>
          </a:ln>
        </p:spPr>
        <p:txBody>
          <a:bodyPr anchor="ctr"/>
          <a:lstStyle/>
          <a:p>
            <a:pPr lvl="0"/>
            <a:r>
              <a:rPr lang="zh-CN" altLang="en-US" dirty="0"/>
              <a:t>单击此处编辑母版标题样式</a:t>
            </a:r>
          </a:p>
        </p:txBody>
      </p:sp>
      <p:sp>
        <p:nvSpPr>
          <p:cNvPr id="1027" name="文本占位符 2"/>
          <p:cNvSpPr>
            <a:spLocks noGrp="1"/>
          </p:cNvSpPr>
          <p:nvPr>
            <p:ph type="body" idx="1"/>
          </p:nvPr>
        </p:nvSpPr>
        <p:spPr>
          <a:xfrm>
            <a:off x="628650" y="1825625"/>
            <a:ext cx="7886700" cy="4351338"/>
          </a:xfrm>
          <a:prstGeom prst="rect">
            <a:avLst/>
          </a:prstGeom>
          <a:noFill/>
          <a:ln w="9525">
            <a:noFill/>
          </a:ln>
        </p:spPr>
        <p:txBody>
          <a:bodyPr/>
          <a:lstStyle/>
          <a:p>
            <a:pPr lvl="0"/>
            <a:r>
              <a:rPr lang="en-US" altLang="en-US" dirty="0"/>
              <a:t>单击此处编辑母版文本样式</a:t>
            </a:r>
          </a:p>
          <a:p>
            <a:pPr lvl="1"/>
            <a:r>
              <a:rPr lang="en-US" altLang="en-US" dirty="0"/>
              <a:t>第二级</a:t>
            </a:r>
          </a:p>
          <a:p>
            <a:pPr lvl="2"/>
            <a:r>
              <a:rPr lang="en-US" altLang="en-US" dirty="0"/>
              <a:t>第三级</a:t>
            </a:r>
          </a:p>
          <a:p>
            <a:pPr lvl="3"/>
            <a:r>
              <a:rPr lang="en-US" altLang="en-US" dirty="0"/>
              <a:t>第四级</a:t>
            </a:r>
          </a:p>
          <a:p>
            <a:pPr lvl="4"/>
            <a:r>
              <a:rPr lang="en-US" altLang="en-US" dirty="0"/>
              <a:t>第五级</a:t>
            </a:r>
          </a:p>
        </p:txBody>
      </p:sp>
      <p:sp>
        <p:nvSpPr>
          <p:cNvPr id="4" name="日期占位符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noProof="1">
                <a:solidFill>
                  <a:schemeClr val="tx1">
                    <a:tint val="75000"/>
                  </a:schemeClr>
                </a:solidFill>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noProof="1">
                <a:solidFill>
                  <a:schemeClr val="tx1">
                    <a:tint val="75000"/>
                  </a:schemeClr>
                </a:solidFill>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宋体" panose="02010600030101010101" pitchFamily="2" charset="-122"/>
                <a:cs typeface="+mn-cs"/>
              </a:rPr>
              <a:t>版本：V1.0   2020.08.28</a:t>
            </a:r>
          </a:p>
        </p:txBody>
      </p:sp>
      <p:sp>
        <p:nvSpPr>
          <p:cNvPr id="6" name="灯片编号占位符 5"/>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lstStyle>
            <a:lvl1pPr algn="r">
              <a:defRPr sz="900">
                <a:solidFill>
                  <a:srgbClr val="898989"/>
                </a:solidFill>
              </a:defRPr>
            </a:lvl1pPr>
          </a:lstStyle>
          <a:p>
            <a:pPr lvl="0" eaLnBrk="1" hangingPunct="1"/>
            <a:fld id="{9A0DB2DC-4C9A-4742-B13C-FB6460FD3503}" type="slidenum">
              <a:rPr lang="zh-CN" altLang="en-US" dirty="0">
                <a:latin typeface="Arial" panose="020B0604020202020204" pitchFamily="34" charset="0"/>
              </a:rPr>
              <a:pPr lvl="0" eaLnBrk="1" hangingPunct="1"/>
              <a:t>‹#›</a:t>
            </a:fld>
            <a:endParaRPr lang="zh-CN" altLang="en-US"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dt="0"/>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628650" y="365125"/>
            <a:ext cx="7886700" cy="1325563"/>
          </a:xfrm>
          <a:prstGeom prst="rect">
            <a:avLst/>
          </a:prstGeom>
          <a:noFill/>
          <a:ln w="9525">
            <a:noFill/>
          </a:ln>
        </p:spPr>
        <p:txBody>
          <a:bodyPr anchor="ctr"/>
          <a:lstStyle/>
          <a:p>
            <a:pPr lvl="0"/>
            <a:r>
              <a:rPr lang="zh-CN" altLang="en-US" dirty="0"/>
              <a:t>单击此处编辑母版标题样式</a:t>
            </a:r>
          </a:p>
        </p:txBody>
      </p:sp>
      <p:sp>
        <p:nvSpPr>
          <p:cNvPr id="1027" name="文本占位符 2"/>
          <p:cNvSpPr>
            <a:spLocks noGrp="1"/>
          </p:cNvSpPr>
          <p:nvPr>
            <p:ph type="body" idx="1"/>
          </p:nvPr>
        </p:nvSpPr>
        <p:spPr>
          <a:xfrm>
            <a:off x="628650" y="1825625"/>
            <a:ext cx="7886700" cy="4351338"/>
          </a:xfrm>
          <a:prstGeom prst="rect">
            <a:avLst/>
          </a:prstGeom>
          <a:noFill/>
          <a:ln w="9525">
            <a:noFill/>
          </a:ln>
        </p:spPr>
        <p:txBody>
          <a:bodyPr/>
          <a:lstStyle/>
          <a:p>
            <a:pPr lvl="0"/>
            <a:r>
              <a:rPr lang="en-US" altLang="en-US" dirty="0"/>
              <a:t>单击此处编辑母版文本样式</a:t>
            </a:r>
          </a:p>
          <a:p>
            <a:pPr lvl="1"/>
            <a:r>
              <a:rPr lang="en-US" altLang="en-US" dirty="0"/>
              <a:t>第二级</a:t>
            </a:r>
          </a:p>
          <a:p>
            <a:pPr lvl="2"/>
            <a:r>
              <a:rPr lang="en-US" altLang="en-US" dirty="0"/>
              <a:t>第三级</a:t>
            </a:r>
          </a:p>
          <a:p>
            <a:pPr lvl="3"/>
            <a:r>
              <a:rPr lang="en-US" altLang="en-US" dirty="0"/>
              <a:t>第四级</a:t>
            </a:r>
          </a:p>
          <a:p>
            <a:pPr lvl="4"/>
            <a:r>
              <a:rPr lang="en-US" altLang="en-US" dirty="0"/>
              <a:t>第五级</a:t>
            </a:r>
          </a:p>
        </p:txBody>
      </p:sp>
      <p:sp>
        <p:nvSpPr>
          <p:cNvPr id="4" name="日期占位符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noProof="1">
                <a:solidFill>
                  <a:schemeClr val="tx1">
                    <a:tint val="75000"/>
                  </a:schemeClr>
                </a:solidFill>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noProof="1">
                <a:solidFill>
                  <a:schemeClr val="tx1">
                    <a:tint val="75000"/>
                  </a:schemeClr>
                </a:solidFill>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宋体" panose="02010600030101010101" pitchFamily="2" charset="-122"/>
                <a:cs typeface="+mn-cs"/>
              </a:rPr>
              <a:t>版本：V1.0   2020.08.28</a:t>
            </a:r>
          </a:p>
        </p:txBody>
      </p:sp>
      <p:sp>
        <p:nvSpPr>
          <p:cNvPr id="6" name="灯片编号占位符 5"/>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lstStyle>
            <a:lvl1pPr algn="r">
              <a:defRPr sz="900">
                <a:solidFill>
                  <a:srgbClr val="898989"/>
                </a:solidFill>
              </a:defRPr>
            </a:lvl1pPr>
          </a:lstStyle>
          <a:p>
            <a:pPr lvl="0" eaLnBrk="1" hangingPunct="1"/>
            <a:fld id="{9A0DB2DC-4C9A-4742-B13C-FB6460FD3503}" type="slidenum">
              <a:rPr lang="zh-CN" altLang="en-US" dirty="0">
                <a:latin typeface="Arial" panose="020B0604020202020204" pitchFamily="34" charset="0"/>
              </a:rPr>
              <a:pPr lvl="0" eaLnBrk="1" hangingPunct="1"/>
              <a:t>‹#›</a:t>
            </a:fld>
            <a:endParaRPr lang="zh-CN" altLang="en-US"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Lst>
  <p:hf sldNum="0" hdr="0" dt="0"/>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628650" y="365125"/>
            <a:ext cx="7886700" cy="1325563"/>
          </a:xfrm>
          <a:prstGeom prst="rect">
            <a:avLst/>
          </a:prstGeom>
          <a:noFill/>
          <a:ln w="9525">
            <a:noFill/>
          </a:ln>
        </p:spPr>
        <p:txBody>
          <a:bodyPr anchor="ctr"/>
          <a:lstStyle/>
          <a:p>
            <a:pPr lvl="0"/>
            <a:r>
              <a:rPr lang="zh-CN" altLang="en-US" dirty="0"/>
              <a:t>单击此处编辑母版标题样式</a:t>
            </a:r>
          </a:p>
        </p:txBody>
      </p:sp>
      <p:sp>
        <p:nvSpPr>
          <p:cNvPr id="1027" name="文本占位符 2"/>
          <p:cNvSpPr>
            <a:spLocks noGrp="1"/>
          </p:cNvSpPr>
          <p:nvPr>
            <p:ph type="body" idx="1"/>
          </p:nvPr>
        </p:nvSpPr>
        <p:spPr>
          <a:xfrm>
            <a:off x="628650" y="1825625"/>
            <a:ext cx="7886700" cy="4351338"/>
          </a:xfrm>
          <a:prstGeom prst="rect">
            <a:avLst/>
          </a:prstGeom>
          <a:noFill/>
          <a:ln w="9525">
            <a:noFill/>
          </a:ln>
        </p:spPr>
        <p:txBody>
          <a:bodyPr/>
          <a:lstStyle/>
          <a:p>
            <a:pPr lvl="0"/>
            <a:r>
              <a:rPr lang="en-US" altLang="en-US" dirty="0"/>
              <a:t>单击此处编辑母版文本样式</a:t>
            </a:r>
          </a:p>
          <a:p>
            <a:pPr lvl="1"/>
            <a:r>
              <a:rPr lang="en-US" altLang="en-US" dirty="0"/>
              <a:t>第二级</a:t>
            </a:r>
          </a:p>
          <a:p>
            <a:pPr lvl="2"/>
            <a:r>
              <a:rPr lang="en-US" altLang="en-US" dirty="0"/>
              <a:t>第三级</a:t>
            </a:r>
          </a:p>
          <a:p>
            <a:pPr lvl="3"/>
            <a:r>
              <a:rPr lang="en-US" altLang="en-US" dirty="0"/>
              <a:t>第四级</a:t>
            </a:r>
          </a:p>
          <a:p>
            <a:pPr lvl="4"/>
            <a:r>
              <a:rPr lang="en-US" altLang="en-US" dirty="0"/>
              <a:t>第五级</a:t>
            </a:r>
          </a:p>
        </p:txBody>
      </p:sp>
      <p:sp>
        <p:nvSpPr>
          <p:cNvPr id="4" name="日期占位符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noProof="1">
                <a:solidFill>
                  <a:schemeClr val="tx1">
                    <a:tint val="75000"/>
                  </a:schemeClr>
                </a:solidFill>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noProof="1">
                <a:solidFill>
                  <a:schemeClr val="tx1">
                    <a:tint val="75000"/>
                  </a:schemeClr>
                </a:solidFill>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宋体" panose="02010600030101010101" pitchFamily="2" charset="-122"/>
                <a:cs typeface="+mn-cs"/>
              </a:rPr>
              <a:t>版本：V1.0   2020.08.28</a:t>
            </a:r>
          </a:p>
        </p:txBody>
      </p:sp>
      <p:sp>
        <p:nvSpPr>
          <p:cNvPr id="6" name="灯片编号占位符 5"/>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lstStyle>
            <a:lvl1pPr algn="r">
              <a:defRPr sz="900">
                <a:solidFill>
                  <a:srgbClr val="898989"/>
                </a:solidFill>
              </a:defRPr>
            </a:lvl1pPr>
          </a:lstStyle>
          <a:p>
            <a:pPr lvl="0" eaLnBrk="1" hangingPunct="1"/>
            <a:fld id="{9A0DB2DC-4C9A-4742-B13C-FB6460FD3503}" type="slidenum">
              <a:rPr lang="zh-CN" altLang="en-US" dirty="0">
                <a:latin typeface="Arial" panose="020B0604020202020204" pitchFamily="34" charset="0"/>
              </a:rPr>
              <a:pPr lvl="0" eaLnBrk="1" hangingPunct="1"/>
              <a:t>‹#›</a:t>
            </a:fld>
            <a:endParaRPr lang="zh-CN" altLang="en-US"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Lst>
  <p:hf sldNum="0" hdr="0" dt="0"/>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矩形 1"/>
          <p:cNvSpPr/>
          <p:nvPr/>
        </p:nvSpPr>
        <p:spPr>
          <a:xfrm>
            <a:off x="589598" y="2745740"/>
            <a:ext cx="7964487" cy="2308324"/>
          </a:xfrm>
          <a:prstGeom prst="rect">
            <a:avLst/>
          </a:prstGeom>
          <a:noFill/>
          <a:ln w="9525">
            <a:noFill/>
          </a:ln>
        </p:spPr>
        <p:txBody>
          <a:bodyPr>
            <a:spAutoFit/>
          </a:bodyPr>
          <a:lstStyle/>
          <a:p>
            <a:pPr algn="ctr"/>
            <a:r>
              <a:rPr lang="en-US" altLang="zh-CN" sz="4800" b="1" dirty="0">
                <a:solidFill>
                  <a:schemeClr val="accent5"/>
                </a:solidFill>
                <a:latin typeface="微软雅黑" panose="020B0503020204020204" pitchFamily="34" charset="-122"/>
                <a:ea typeface="微软雅黑" panose="020B0503020204020204" pitchFamily="34" charset="-122"/>
                <a:cs typeface="+mj-cs"/>
                <a:sym typeface="+mn-ea"/>
              </a:rPr>
              <a:t>Knapsack Type </a:t>
            </a:r>
          </a:p>
          <a:p>
            <a:pPr algn="ctr"/>
            <a:r>
              <a:rPr lang="en-US" altLang="zh-CN" sz="4800" b="1" dirty="0">
                <a:solidFill>
                  <a:schemeClr val="accent5"/>
                </a:solidFill>
                <a:latin typeface="微软雅黑" panose="020B0503020204020204" pitchFamily="34" charset="-122"/>
                <a:ea typeface="微软雅黑" panose="020B0503020204020204" pitchFamily="34" charset="-122"/>
                <a:cs typeface="+mj-cs"/>
                <a:sym typeface="+mn-ea"/>
              </a:rPr>
              <a:t>Laser Cleaner</a:t>
            </a:r>
            <a:endParaRPr lang="zh-CN" altLang="en-US" sz="4800" b="1" dirty="0">
              <a:solidFill>
                <a:schemeClr val="accent5"/>
              </a:solidFill>
              <a:latin typeface="微软雅黑" panose="020B0503020204020204" pitchFamily="34" charset="-122"/>
              <a:ea typeface="微软雅黑" panose="020B0503020204020204" pitchFamily="34" charset="-122"/>
              <a:cs typeface="+mj-cs"/>
              <a:sym typeface="+mn-ea"/>
            </a:endParaRPr>
          </a:p>
          <a:p>
            <a:pPr algn="ctr"/>
            <a:r>
              <a:rPr lang="zh-CN" altLang="en-US" sz="4800" b="1" dirty="0">
                <a:solidFill>
                  <a:schemeClr val="accent5"/>
                </a:solidFill>
                <a:latin typeface="微软雅黑" panose="020B0503020204020204" pitchFamily="34" charset="-122"/>
                <a:ea typeface="微软雅黑" panose="020B0503020204020204" pitchFamily="34" charset="-122"/>
                <a:cs typeface="+mj-cs"/>
                <a:sym typeface="+mn-ea"/>
              </a:rPr>
              <a:t>V1.0</a:t>
            </a:r>
          </a:p>
        </p:txBody>
      </p:sp>
      <p:sp>
        <p:nvSpPr>
          <p:cNvPr id="2" name="页脚占位符 1"/>
          <p:cNvSpPr>
            <a:spLocks noGrp="1"/>
          </p:cNvSpPr>
          <p:nvPr>
            <p:ph type="ftr" sz="quarter" idx="10"/>
          </p:nvPr>
        </p:nvSpPr>
        <p:spPr>
          <a:xfrm>
            <a:off x="6954520" y="123825"/>
            <a:ext cx="2018030" cy="365125"/>
          </a:xfrm>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宋体" panose="02010600030101010101" pitchFamily="2" charset="-122"/>
                <a:cs typeface="+mn-cs"/>
              </a:rPr>
              <a:t>版本：V1.0   2020.0</a:t>
            </a:r>
            <a:r>
              <a:rPr kumimoji="0" lang="en-US" altLang="zh-CN" sz="900" b="0" i="0" u="none" strike="noStrike" kern="1200" cap="none" spc="0" normalizeH="0" baseline="0" noProof="1">
                <a:ln>
                  <a:noFill/>
                </a:ln>
                <a:solidFill>
                  <a:schemeClr val="tx1">
                    <a:tint val="75000"/>
                  </a:schemeClr>
                </a:solidFill>
                <a:effectLst/>
                <a:uLnTx/>
                <a:uFillTx/>
                <a:latin typeface="Arial" panose="020B0604020202020204" pitchFamily="34" charset="0"/>
                <a:ea typeface="宋体" panose="02010600030101010101" pitchFamily="2" charset="-122"/>
                <a:cs typeface="+mn-cs"/>
              </a:rPr>
              <a:t>9</a:t>
            </a:r>
            <a:r>
              <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宋体" panose="02010600030101010101" pitchFamily="2" charset="-122"/>
                <a:cs typeface="+mn-cs"/>
              </a:rPr>
              <a:t>.</a:t>
            </a:r>
            <a:r>
              <a:rPr kumimoji="0" lang="en-US" altLang="zh-CN" sz="900" b="0" i="0" u="none" strike="noStrike" kern="1200" cap="none" spc="0" normalizeH="0" baseline="0" noProof="1">
                <a:ln>
                  <a:noFill/>
                </a:ln>
                <a:solidFill>
                  <a:schemeClr val="tx1">
                    <a:tint val="75000"/>
                  </a:schemeClr>
                </a:solidFill>
                <a:effectLst/>
                <a:uLnTx/>
                <a:uFillTx/>
                <a:latin typeface="Arial" panose="020B0604020202020204" pitchFamily="34" charset="0"/>
                <a:ea typeface="宋体" panose="02010600030101010101" pitchFamily="2" charset="-122"/>
                <a:cs typeface="+mn-cs"/>
              </a:rPr>
              <a:t>28</a:t>
            </a: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702777" y="278448"/>
            <a:ext cx="3113801" cy="507831"/>
          </a:xfrm>
          <a:prstGeom prst="rect">
            <a:avLst/>
          </a:prstGeom>
        </p:spPr>
        <p:txBody>
          <a:bodyPr wrap="none">
            <a:spAutoFit/>
          </a:bodyPr>
          <a:lstStyle/>
          <a:p>
            <a:pPr lvl="0" algn="ctr">
              <a:lnSpc>
                <a:spcPct val="150000"/>
              </a:lnSpc>
              <a:defRPr/>
            </a:pPr>
            <a:r>
              <a:rPr lang="en-US" altLang="zh-CN" b="1" noProof="1">
                <a:solidFill>
                  <a:srgbClr val="FF0000"/>
                </a:solidFill>
                <a:latin typeface="微软雅黑" panose="020B0503020204020204" pitchFamily="34" charset="-122"/>
                <a:ea typeface="微软雅黑" panose="020B0503020204020204" pitchFamily="34" charset="-122"/>
                <a:cs typeface="+mn-ea"/>
              </a:rPr>
              <a:t> Equipment Introduction </a:t>
            </a:r>
            <a:endParaRPr kumimoji="0" lang="zh-CN" altLang="en-US" sz="1800" b="1" i="0" u="none" strike="noStrike" kern="1200" cap="none" spc="0" normalizeH="0" baseline="0" noProof="1">
              <a:ln>
                <a:noFill/>
              </a:ln>
              <a:solidFill>
                <a:srgbClr val="FF0000"/>
              </a:solidFill>
              <a:effectLst/>
              <a:uLnTx/>
              <a:uFillTx/>
              <a:latin typeface="微软雅黑" panose="020B0503020204020204" pitchFamily="34" charset="-122"/>
              <a:ea typeface="微软雅黑" panose="020B0503020204020204" pitchFamily="34" charset="-122"/>
              <a:cs typeface="+mn-ea"/>
            </a:endParaRPr>
          </a:p>
        </p:txBody>
      </p:sp>
      <p:sp>
        <p:nvSpPr>
          <p:cNvPr id="7" name="文本框 2"/>
          <p:cNvSpPr txBox="1">
            <a:spLocks noChangeArrowheads="1"/>
          </p:cNvSpPr>
          <p:nvPr/>
        </p:nvSpPr>
        <p:spPr bwMode="auto">
          <a:xfrm>
            <a:off x="542925" y="1065848"/>
            <a:ext cx="3255963"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defRPr/>
            </a:pPr>
            <a:r>
              <a:rPr lang="en-US" altLang="zh-CN" sz="1600" b="1" dirty="0">
                <a:latin typeface="宋体" panose="02010600030101010101" pitchFamily="2" charset="-122"/>
              </a:rPr>
              <a:t>1</a:t>
            </a:r>
            <a:r>
              <a:rPr kumimoji="0" lang="en-US" altLang="zh-CN" sz="1600" b="1" i="0" u="none" strike="noStrike" kern="12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.1  </a:t>
            </a:r>
            <a:r>
              <a:rPr lang="en-US" altLang="zh-CN" sz="1600" b="1" dirty="0">
                <a:latin typeface="宋体" panose="02010600030101010101" pitchFamily="2" charset="-122"/>
              </a:rPr>
              <a:t>Cleaner layout</a:t>
            </a:r>
            <a:endParaRPr kumimoji="0" lang="zh-CN" altLang="en-US" sz="1600" b="1" i="0" u="none" strike="noStrike" kern="12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endParaRPr>
          </a:p>
        </p:txBody>
      </p:sp>
      <p:pic>
        <p:nvPicPr>
          <p:cNvPr id="2" name="图片 1"/>
          <p:cNvPicPr>
            <a:picLocks noChangeAspect="1"/>
          </p:cNvPicPr>
          <p:nvPr/>
        </p:nvPicPr>
        <p:blipFill>
          <a:blip r:embed="rId2" cstate="print"/>
          <a:stretch>
            <a:fillRect/>
          </a:stretch>
        </p:blipFill>
        <p:spPr>
          <a:xfrm>
            <a:off x="4931410" y="1523365"/>
            <a:ext cx="3449320" cy="4214495"/>
          </a:xfrm>
          <a:prstGeom prst="rect">
            <a:avLst/>
          </a:prstGeom>
        </p:spPr>
      </p:pic>
      <p:sp>
        <p:nvSpPr>
          <p:cNvPr id="3" name="线形标注 1 2"/>
          <p:cNvSpPr/>
          <p:nvPr/>
        </p:nvSpPr>
        <p:spPr>
          <a:xfrm>
            <a:off x="982345" y="1720215"/>
            <a:ext cx="1137285" cy="292100"/>
          </a:xfrm>
          <a:prstGeom prst="borderCallout1">
            <a:avLst>
              <a:gd name="adj1" fmla="val 50000"/>
              <a:gd name="adj2" fmla="val 99234"/>
              <a:gd name="adj3" fmla="val 120652"/>
              <a:gd name="adj4" fmla="val 209324"/>
            </a:avLst>
          </a:prstGeom>
          <a:ln w="28575">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a:t>布料背包</a:t>
            </a:r>
          </a:p>
        </p:txBody>
      </p:sp>
      <p:pic>
        <p:nvPicPr>
          <p:cNvPr id="6" name="图片 5"/>
          <p:cNvPicPr>
            <a:picLocks noChangeAspect="1"/>
          </p:cNvPicPr>
          <p:nvPr/>
        </p:nvPicPr>
        <p:blipFill>
          <a:blip r:embed="rId3" cstate="print"/>
          <a:stretch>
            <a:fillRect/>
          </a:stretch>
        </p:blipFill>
        <p:spPr>
          <a:xfrm>
            <a:off x="853440" y="1523365"/>
            <a:ext cx="2946400" cy="4226560"/>
          </a:xfrm>
          <a:prstGeom prst="rect">
            <a:avLst/>
          </a:prstGeom>
        </p:spPr>
      </p:pic>
      <p:sp>
        <p:nvSpPr>
          <p:cNvPr id="10" name="线形标注 1 9"/>
          <p:cNvSpPr/>
          <p:nvPr/>
        </p:nvSpPr>
        <p:spPr>
          <a:xfrm>
            <a:off x="203200" y="2349015"/>
            <a:ext cx="1560839" cy="538965"/>
          </a:xfrm>
          <a:prstGeom prst="borderCallout1">
            <a:avLst>
              <a:gd name="adj1" fmla="val 50000"/>
              <a:gd name="adj2" fmla="val 99234"/>
              <a:gd name="adj3" fmla="val 83731"/>
              <a:gd name="adj4" fmla="val 124793"/>
            </a:avLst>
          </a:prstGeom>
          <a:ln w="28575">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1600" dirty="0"/>
              <a:t>Laser device</a:t>
            </a:r>
            <a:endParaRPr lang="zh-CN" altLang="en-US" sz="1600" dirty="0"/>
          </a:p>
        </p:txBody>
      </p:sp>
      <p:sp>
        <p:nvSpPr>
          <p:cNvPr id="9" name="线形标注 1 8"/>
          <p:cNvSpPr/>
          <p:nvPr/>
        </p:nvSpPr>
        <p:spPr>
          <a:xfrm>
            <a:off x="203200" y="3212465"/>
            <a:ext cx="1223645" cy="354965"/>
          </a:xfrm>
          <a:prstGeom prst="borderCallout1">
            <a:avLst>
              <a:gd name="adj1" fmla="val 50000"/>
              <a:gd name="adj2" fmla="val 99234"/>
              <a:gd name="adj3" fmla="val 138555"/>
              <a:gd name="adj4" fmla="val 139647"/>
            </a:avLst>
          </a:prstGeom>
          <a:ln w="28575">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1600" dirty="0"/>
              <a:t>knapsack</a:t>
            </a:r>
            <a:endParaRPr lang="zh-CN" altLang="en-US" sz="1600" dirty="0"/>
          </a:p>
        </p:txBody>
      </p:sp>
      <p:sp>
        <p:nvSpPr>
          <p:cNvPr id="11" name="线形标注 1 10"/>
          <p:cNvSpPr/>
          <p:nvPr/>
        </p:nvSpPr>
        <p:spPr>
          <a:xfrm>
            <a:off x="203200" y="3989705"/>
            <a:ext cx="1223645" cy="379095"/>
          </a:xfrm>
          <a:prstGeom prst="borderCallout1">
            <a:avLst>
              <a:gd name="adj1" fmla="val 50000"/>
              <a:gd name="adj2" fmla="val 99234"/>
              <a:gd name="adj3" fmla="val 66757"/>
              <a:gd name="adj4" fmla="val 134353"/>
            </a:avLst>
          </a:prstGeom>
          <a:ln w="28575">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1600" dirty="0"/>
              <a:t>logo</a:t>
            </a:r>
            <a:endParaRPr lang="zh-CN" altLang="en-US" sz="1600" dirty="0"/>
          </a:p>
        </p:txBody>
      </p:sp>
      <p:sp>
        <p:nvSpPr>
          <p:cNvPr id="12" name="线形标注 1 11"/>
          <p:cNvSpPr/>
          <p:nvPr/>
        </p:nvSpPr>
        <p:spPr>
          <a:xfrm>
            <a:off x="203200" y="1817370"/>
            <a:ext cx="985520" cy="321310"/>
          </a:xfrm>
          <a:prstGeom prst="borderCallout1">
            <a:avLst>
              <a:gd name="adj1" fmla="val 50000"/>
              <a:gd name="adj2" fmla="val 99234"/>
              <a:gd name="adj3" fmla="val 118577"/>
              <a:gd name="adj4" fmla="val 211340"/>
            </a:avLst>
          </a:prstGeom>
          <a:ln w="28575">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1600" dirty="0"/>
              <a:t>displayer</a:t>
            </a:r>
            <a:endParaRPr lang="zh-CN" altLang="en-US" sz="1600" dirty="0"/>
          </a:p>
        </p:txBody>
      </p:sp>
      <p:sp>
        <p:nvSpPr>
          <p:cNvPr id="15" name="右箭头 14"/>
          <p:cNvSpPr/>
          <p:nvPr/>
        </p:nvSpPr>
        <p:spPr>
          <a:xfrm>
            <a:off x="3799840" y="3212465"/>
            <a:ext cx="1131570" cy="648335"/>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zh-CN" altLang="en-US"/>
          </a:p>
        </p:txBody>
      </p:sp>
      <p:sp>
        <p:nvSpPr>
          <p:cNvPr id="16" name="线形标注 1 15"/>
          <p:cNvSpPr/>
          <p:nvPr/>
        </p:nvSpPr>
        <p:spPr>
          <a:xfrm>
            <a:off x="149860" y="4659630"/>
            <a:ext cx="1398182" cy="497346"/>
          </a:xfrm>
          <a:prstGeom prst="borderCallout1">
            <a:avLst>
              <a:gd name="adj1" fmla="val 50000"/>
              <a:gd name="adj2" fmla="val 99234"/>
              <a:gd name="adj3" fmla="val -42234"/>
              <a:gd name="adj4" fmla="val 176431"/>
            </a:avLst>
          </a:prstGeom>
          <a:ln w="28575">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1600" dirty="0"/>
              <a:t>Laser cleaning head</a:t>
            </a:r>
            <a:endParaRPr lang="zh-CN" altLang="en-US" sz="1600" dirty="0"/>
          </a:p>
        </p:txBody>
      </p:sp>
      <p:sp>
        <p:nvSpPr>
          <p:cNvPr id="18" name="线形标注 1 17"/>
          <p:cNvSpPr/>
          <p:nvPr/>
        </p:nvSpPr>
        <p:spPr>
          <a:xfrm>
            <a:off x="3215640" y="2358390"/>
            <a:ext cx="1330960" cy="379095"/>
          </a:xfrm>
          <a:prstGeom prst="borderCallout1">
            <a:avLst>
              <a:gd name="adj1" fmla="val 105722"/>
              <a:gd name="adj2" fmla="val 50477"/>
              <a:gd name="adj3" fmla="val 375879"/>
              <a:gd name="adj4" fmla="val -3912"/>
            </a:avLst>
          </a:prstGeom>
          <a:ln w="28575">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1600" dirty="0"/>
              <a:t>braces</a:t>
            </a:r>
            <a:endParaRPr lang="zh-CN" altLang="en-US" sz="1600" dirty="0"/>
          </a:p>
        </p:txBody>
      </p:sp>
      <p:sp>
        <p:nvSpPr>
          <p:cNvPr id="19" name="页脚占位符 18"/>
          <p:cNvSpPr>
            <a:spLocks noGrp="1"/>
          </p:cNvSpPr>
          <p:nvPr>
            <p:ph type="ftr" sz="quarter" idx="10"/>
          </p:nvPr>
        </p:nvSpPr>
        <p:spPr>
          <a:xfrm>
            <a:off x="6954520" y="123825"/>
            <a:ext cx="2018030" cy="365125"/>
          </a:xfrm>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宋体" panose="02010600030101010101" pitchFamily="2" charset="-122"/>
                <a:cs typeface="+mn-cs"/>
              </a:rPr>
              <a:t>版本：V1.0   2020.0</a:t>
            </a:r>
            <a:r>
              <a:rPr kumimoji="0" lang="en-US" altLang="zh-CN" sz="900" b="0" i="0" u="none" strike="noStrike" kern="1200" cap="none" spc="0" normalizeH="0" baseline="0" noProof="1">
                <a:ln>
                  <a:noFill/>
                </a:ln>
                <a:solidFill>
                  <a:schemeClr val="tx1">
                    <a:tint val="75000"/>
                  </a:schemeClr>
                </a:solidFill>
                <a:effectLst/>
                <a:uLnTx/>
                <a:uFillTx/>
                <a:latin typeface="Arial" panose="020B0604020202020204" pitchFamily="34" charset="0"/>
                <a:ea typeface="宋体" panose="02010600030101010101" pitchFamily="2" charset="-122"/>
                <a:cs typeface="+mn-cs"/>
              </a:rPr>
              <a:t>9</a:t>
            </a:r>
            <a:r>
              <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宋体" panose="02010600030101010101" pitchFamily="2" charset="-122"/>
                <a:cs typeface="+mn-cs"/>
              </a:rPr>
              <a:t>.</a:t>
            </a:r>
            <a:r>
              <a:rPr kumimoji="0" lang="en-US" altLang="zh-CN" sz="900" b="0" i="0" u="none" strike="noStrike" kern="1200" cap="none" spc="0" normalizeH="0" baseline="0" noProof="1">
                <a:ln>
                  <a:noFill/>
                </a:ln>
                <a:solidFill>
                  <a:schemeClr val="tx1">
                    <a:tint val="75000"/>
                  </a:schemeClr>
                </a:solidFill>
                <a:effectLst/>
                <a:uLnTx/>
                <a:uFillTx/>
                <a:latin typeface="Arial" panose="020B0604020202020204" pitchFamily="34" charset="0"/>
                <a:ea typeface="宋体" panose="02010600030101010101" pitchFamily="2" charset="-122"/>
                <a:cs typeface="+mn-cs"/>
              </a:rPr>
              <a:t>28</a:t>
            </a:r>
          </a:p>
        </p:txBody>
      </p:sp>
      <p:cxnSp>
        <p:nvCxnSpPr>
          <p:cNvPr id="22" name="直接箭头连接符 21"/>
          <p:cNvCxnSpPr/>
          <p:nvPr/>
        </p:nvCxnSpPr>
        <p:spPr>
          <a:xfrm flipV="1">
            <a:off x="6227445" y="5444490"/>
            <a:ext cx="1728470" cy="376555"/>
          </a:xfrm>
          <a:prstGeom prst="straightConnector1">
            <a:avLst/>
          </a:prstGeom>
          <a:ln w="28575">
            <a:headEnd type="arrow"/>
            <a:tailEnd type="arrow"/>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5997575" y="5461000"/>
            <a:ext cx="306070" cy="50355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7720965" y="5125720"/>
            <a:ext cx="306070" cy="503555"/>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rot="20880000">
            <a:off x="6884670" y="5629275"/>
            <a:ext cx="944880" cy="368300"/>
          </a:xfrm>
          <a:prstGeom prst="rect">
            <a:avLst/>
          </a:prstGeom>
          <a:noFill/>
        </p:spPr>
        <p:txBody>
          <a:bodyPr wrap="square" rtlCol="0">
            <a:spAutoFit/>
          </a:bodyPr>
          <a:lstStyle/>
          <a:p>
            <a:r>
              <a:rPr lang="en-US" altLang="zh-CN"/>
              <a:t>285mm</a:t>
            </a:r>
          </a:p>
        </p:txBody>
      </p:sp>
      <p:cxnSp>
        <p:nvCxnSpPr>
          <p:cNvPr id="20" name="直接箭头连接符 19"/>
          <p:cNvCxnSpPr/>
          <p:nvPr/>
        </p:nvCxnSpPr>
        <p:spPr>
          <a:xfrm flipH="1" flipV="1">
            <a:off x="8027670" y="2780665"/>
            <a:ext cx="71755" cy="2160270"/>
          </a:xfrm>
          <a:prstGeom prst="straightConnector1">
            <a:avLst/>
          </a:prstGeom>
          <a:ln w="28575">
            <a:headEnd type="arrow"/>
            <a:tailEnd type="arrow"/>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rot="5220000">
            <a:off x="7900035" y="3509645"/>
            <a:ext cx="944880" cy="368300"/>
          </a:xfrm>
          <a:prstGeom prst="rect">
            <a:avLst/>
          </a:prstGeom>
          <a:noFill/>
        </p:spPr>
        <p:txBody>
          <a:bodyPr wrap="square" rtlCol="0">
            <a:spAutoFit/>
          </a:bodyPr>
          <a:lstStyle/>
          <a:p>
            <a:r>
              <a:rPr lang="en-US" altLang="zh-CN"/>
              <a:t>450mm</a:t>
            </a:r>
          </a:p>
        </p:txBody>
      </p:sp>
      <p:cxnSp>
        <p:nvCxnSpPr>
          <p:cNvPr id="24" name="直接箭头连接符 23"/>
          <p:cNvCxnSpPr/>
          <p:nvPr/>
        </p:nvCxnSpPr>
        <p:spPr>
          <a:xfrm>
            <a:off x="4643120" y="4440555"/>
            <a:ext cx="792480" cy="1579880"/>
          </a:xfrm>
          <a:prstGeom prst="straightConnector1">
            <a:avLst/>
          </a:prstGeom>
          <a:ln w="28575">
            <a:headEnd type="arrow"/>
            <a:tailEnd type="arrow"/>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V="1">
            <a:off x="7829550" y="4868545"/>
            <a:ext cx="629920" cy="18224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V="1">
            <a:off x="7720965" y="2708910"/>
            <a:ext cx="594995" cy="17907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V="1">
            <a:off x="4572000" y="4296410"/>
            <a:ext cx="762000" cy="140335"/>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9" name="文本框 28"/>
          <p:cNvSpPr txBox="1"/>
          <p:nvPr/>
        </p:nvSpPr>
        <p:spPr>
          <a:xfrm rot="3720000">
            <a:off x="4372610" y="5053965"/>
            <a:ext cx="944880" cy="368300"/>
          </a:xfrm>
          <a:prstGeom prst="rect">
            <a:avLst/>
          </a:prstGeom>
          <a:noFill/>
        </p:spPr>
        <p:txBody>
          <a:bodyPr wrap="square" rtlCol="0">
            <a:spAutoFit/>
          </a:bodyPr>
          <a:lstStyle/>
          <a:p>
            <a:r>
              <a:rPr lang="en-US" altLang="zh-CN"/>
              <a:t>460mm</a:t>
            </a:r>
          </a:p>
        </p:txBody>
      </p:sp>
      <p:cxnSp>
        <p:nvCxnSpPr>
          <p:cNvPr id="31" name="直接连接符 30"/>
          <p:cNvCxnSpPr/>
          <p:nvPr/>
        </p:nvCxnSpPr>
        <p:spPr>
          <a:xfrm flipV="1">
            <a:off x="5363845" y="5821045"/>
            <a:ext cx="791845" cy="19939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4" name="直接箭头连接符 33"/>
          <p:cNvCxnSpPr/>
          <p:nvPr/>
        </p:nvCxnSpPr>
        <p:spPr>
          <a:xfrm>
            <a:off x="5151755" y="4312920"/>
            <a:ext cx="643890" cy="1131570"/>
          </a:xfrm>
          <a:prstGeom prst="straightConnector1">
            <a:avLst/>
          </a:prstGeom>
          <a:ln w="28575">
            <a:headEnd type="arrow"/>
            <a:tailEnd type="arrow"/>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V="1">
            <a:off x="5507990" y="5407660"/>
            <a:ext cx="489585" cy="10922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6" name="文本框 35"/>
          <p:cNvSpPr txBox="1"/>
          <p:nvPr/>
        </p:nvSpPr>
        <p:spPr>
          <a:xfrm rot="3720000">
            <a:off x="4860925" y="4832985"/>
            <a:ext cx="944880" cy="368300"/>
          </a:xfrm>
          <a:prstGeom prst="rect">
            <a:avLst/>
          </a:prstGeom>
          <a:noFill/>
        </p:spPr>
        <p:txBody>
          <a:bodyPr wrap="square" rtlCol="0">
            <a:spAutoFit/>
          </a:bodyPr>
          <a:lstStyle/>
          <a:p>
            <a:r>
              <a:rPr lang="en-US" altLang="zh-CN"/>
              <a:t>305mm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2" cstate="print"/>
          <a:stretch>
            <a:fillRect/>
          </a:stretch>
        </p:blipFill>
        <p:spPr>
          <a:xfrm>
            <a:off x="4569182" y="1707130"/>
            <a:ext cx="4241800" cy="4716145"/>
          </a:xfrm>
          <a:prstGeom prst="rect">
            <a:avLst/>
          </a:prstGeom>
        </p:spPr>
      </p:pic>
      <p:sp>
        <p:nvSpPr>
          <p:cNvPr id="18" name="矩形 17"/>
          <p:cNvSpPr/>
          <p:nvPr/>
        </p:nvSpPr>
        <p:spPr>
          <a:xfrm>
            <a:off x="1620041" y="278448"/>
            <a:ext cx="3344635" cy="458908"/>
          </a:xfrm>
          <a:prstGeom prst="rect">
            <a:avLst/>
          </a:prstGeom>
        </p:spPr>
        <p:txBody>
          <a:bodyPr wrap="none">
            <a:spAutoFit/>
          </a:bodyPr>
          <a:lstStyle/>
          <a:p>
            <a:pPr lvl="0" algn="ctr">
              <a:lnSpc>
                <a:spcPct val="150000"/>
              </a:lnSpc>
              <a:defRPr/>
            </a:pPr>
            <a:r>
              <a:rPr lang="en-US" altLang="zh-CN" b="1" noProof="1">
                <a:solidFill>
                  <a:srgbClr val="FF0000"/>
                </a:solidFill>
                <a:latin typeface="微软雅黑" panose="020B0503020204020204" pitchFamily="34" charset="-122"/>
                <a:ea typeface="微软雅黑" panose="020B0503020204020204" pitchFamily="34" charset="-122"/>
                <a:cs typeface="+mn-ea"/>
              </a:rPr>
              <a:t>Ⅲ Equipment Introduction </a:t>
            </a:r>
            <a:endParaRPr lang="zh-CN" altLang="en-US" b="1" noProof="1">
              <a:solidFill>
                <a:srgbClr val="FF0000"/>
              </a:solidFill>
              <a:latin typeface="微软雅黑" panose="020B0503020204020204" pitchFamily="34" charset="-122"/>
              <a:ea typeface="微软雅黑" panose="020B0503020204020204" pitchFamily="34" charset="-122"/>
              <a:cs typeface="+mn-ea"/>
            </a:endParaRPr>
          </a:p>
        </p:txBody>
      </p:sp>
      <p:sp>
        <p:nvSpPr>
          <p:cNvPr id="11" name="文本框 10"/>
          <p:cNvSpPr txBox="1"/>
          <p:nvPr/>
        </p:nvSpPr>
        <p:spPr>
          <a:xfrm>
            <a:off x="612056" y="1053033"/>
            <a:ext cx="4391938" cy="1600438"/>
          </a:xfrm>
          <a:prstGeom prst="rect">
            <a:avLst/>
          </a:prstGeom>
          <a:noFill/>
        </p:spPr>
        <p:txBody>
          <a:bodyPr wrap="square" rtlCol="0">
            <a:spAutoFit/>
          </a:bodyPr>
          <a:lstStyle/>
          <a:p>
            <a:r>
              <a:rPr lang="en-US" altLang="zh-CN" sz="1400" dirty="0"/>
              <a:t>1.2 The laser cleaning machine equipment adopts acrylic material to constitute the box structure, the purpose is to reduce the weight, reduce the artificial load-bearing force.</a:t>
            </a:r>
          </a:p>
          <a:p>
            <a:r>
              <a:rPr lang="en-US" altLang="zh-CN" sz="1400" dirty="0"/>
              <a:t>The whole machine is designed for compact type, the purpose is to reduce the space area, more convenient manual operation.</a:t>
            </a:r>
            <a:endParaRPr lang="zh-CN" altLang="en-US" sz="1400" dirty="0"/>
          </a:p>
        </p:txBody>
      </p:sp>
      <p:cxnSp>
        <p:nvCxnSpPr>
          <p:cNvPr id="12" name="直接连接符 11"/>
          <p:cNvCxnSpPr/>
          <p:nvPr/>
        </p:nvCxnSpPr>
        <p:spPr>
          <a:xfrm flipV="1">
            <a:off x="8243849" y="2175125"/>
            <a:ext cx="434340" cy="15621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8231149" y="5625715"/>
            <a:ext cx="434340" cy="15621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 name="直接箭头连接符 13"/>
          <p:cNvCxnSpPr/>
          <p:nvPr/>
        </p:nvCxnSpPr>
        <p:spPr>
          <a:xfrm>
            <a:off x="8436254" y="2284980"/>
            <a:ext cx="23495" cy="3404235"/>
          </a:xfrm>
          <a:prstGeom prst="straightConnector1">
            <a:avLst/>
          </a:prstGeom>
          <a:ln w="28575">
            <a:headEnd type="arrow"/>
            <a:tailEnd type="arrow"/>
          </a:ln>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rot="5400000">
            <a:off x="8307349" y="3803265"/>
            <a:ext cx="944880" cy="368300"/>
          </a:xfrm>
          <a:prstGeom prst="rect">
            <a:avLst/>
          </a:prstGeom>
          <a:noFill/>
        </p:spPr>
        <p:txBody>
          <a:bodyPr wrap="square" rtlCol="0">
            <a:spAutoFit/>
          </a:bodyPr>
          <a:lstStyle/>
          <a:p>
            <a:r>
              <a:rPr lang="en-US" altLang="zh-CN"/>
              <a:t>416mm</a:t>
            </a:r>
          </a:p>
        </p:txBody>
      </p:sp>
      <p:cxnSp>
        <p:nvCxnSpPr>
          <p:cNvPr id="16" name="直接连接符 15"/>
          <p:cNvCxnSpPr/>
          <p:nvPr/>
        </p:nvCxnSpPr>
        <p:spPr>
          <a:xfrm>
            <a:off x="8231149" y="5781925"/>
            <a:ext cx="576580" cy="21653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7004964" y="6345170"/>
            <a:ext cx="576580" cy="21653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2" name="直接箭头连接符 21"/>
          <p:cNvCxnSpPr/>
          <p:nvPr/>
        </p:nvCxnSpPr>
        <p:spPr>
          <a:xfrm flipV="1">
            <a:off x="7238644" y="5847330"/>
            <a:ext cx="1224280" cy="575945"/>
          </a:xfrm>
          <a:prstGeom prst="straightConnector1">
            <a:avLst/>
          </a:prstGeom>
          <a:ln w="28575">
            <a:headEnd type="arrow"/>
            <a:tailEnd type="arrow"/>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rot="20280000">
            <a:off x="7615834" y="6162290"/>
            <a:ext cx="944880" cy="368300"/>
          </a:xfrm>
          <a:prstGeom prst="rect">
            <a:avLst/>
          </a:prstGeom>
          <a:noFill/>
        </p:spPr>
        <p:txBody>
          <a:bodyPr wrap="square" rtlCol="0">
            <a:spAutoFit/>
          </a:bodyPr>
          <a:lstStyle/>
          <a:p>
            <a:r>
              <a:rPr lang="en-US" altLang="zh-CN"/>
              <a:t>246mm</a:t>
            </a:r>
          </a:p>
        </p:txBody>
      </p:sp>
      <p:cxnSp>
        <p:nvCxnSpPr>
          <p:cNvPr id="24" name="直接连接符 23"/>
          <p:cNvCxnSpPr/>
          <p:nvPr/>
        </p:nvCxnSpPr>
        <p:spPr>
          <a:xfrm flipV="1">
            <a:off x="4423689" y="5818120"/>
            <a:ext cx="360045" cy="14414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V="1">
            <a:off x="6012180" y="6164580"/>
            <a:ext cx="503555" cy="21590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6" name="直接箭头连接符 25"/>
          <p:cNvCxnSpPr/>
          <p:nvPr/>
        </p:nvCxnSpPr>
        <p:spPr>
          <a:xfrm>
            <a:off x="4574819" y="5919085"/>
            <a:ext cx="2087880" cy="504190"/>
          </a:xfrm>
          <a:prstGeom prst="straightConnector1">
            <a:avLst/>
          </a:prstGeom>
          <a:ln w="28575">
            <a:headEnd type="arrow"/>
            <a:tailEnd type="arrow"/>
          </a:ln>
        </p:spPr>
        <p:style>
          <a:lnRef idx="1">
            <a:schemeClr val="accent1"/>
          </a:lnRef>
          <a:fillRef idx="0">
            <a:schemeClr val="accent1"/>
          </a:fillRef>
          <a:effectRef idx="0">
            <a:schemeClr val="accent1"/>
          </a:effectRef>
          <a:fontRef idx="minor">
            <a:schemeClr val="tx1"/>
          </a:fontRef>
        </p:style>
      </p:cxnSp>
      <p:sp>
        <p:nvSpPr>
          <p:cNvPr id="27" name="文本框 26"/>
          <p:cNvSpPr txBox="1"/>
          <p:nvPr/>
        </p:nvSpPr>
        <p:spPr>
          <a:xfrm rot="780000">
            <a:off x="4985664" y="6193405"/>
            <a:ext cx="944880" cy="368300"/>
          </a:xfrm>
          <a:prstGeom prst="rect">
            <a:avLst/>
          </a:prstGeom>
          <a:noFill/>
        </p:spPr>
        <p:txBody>
          <a:bodyPr wrap="square" rtlCol="0">
            <a:spAutoFit/>
          </a:bodyPr>
          <a:lstStyle/>
          <a:p>
            <a:r>
              <a:rPr lang="en-US" altLang="zh-CN"/>
              <a:t>306mm</a:t>
            </a:r>
          </a:p>
        </p:txBody>
      </p:sp>
      <p:sp>
        <p:nvSpPr>
          <p:cNvPr id="28" name="页脚占位符 27"/>
          <p:cNvSpPr>
            <a:spLocks noGrp="1"/>
          </p:cNvSpPr>
          <p:nvPr>
            <p:ph type="ftr" sz="quarter" idx="10"/>
          </p:nvPr>
        </p:nvSpPr>
        <p:spPr>
          <a:xfrm>
            <a:off x="6954520" y="123825"/>
            <a:ext cx="2018030" cy="365125"/>
          </a:xfrm>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宋体" panose="02010600030101010101" pitchFamily="2" charset="-122"/>
                <a:cs typeface="+mn-cs"/>
              </a:rPr>
              <a:t>版本：V1.0   2020.0</a:t>
            </a:r>
            <a:r>
              <a:rPr kumimoji="0" lang="en-US" altLang="zh-CN" sz="900" b="0" i="0" u="none" strike="noStrike" kern="1200" cap="none" spc="0" normalizeH="0" baseline="0" noProof="1">
                <a:ln>
                  <a:noFill/>
                </a:ln>
                <a:solidFill>
                  <a:schemeClr val="tx1">
                    <a:tint val="75000"/>
                  </a:schemeClr>
                </a:solidFill>
                <a:effectLst/>
                <a:uLnTx/>
                <a:uFillTx/>
                <a:latin typeface="Arial" panose="020B0604020202020204" pitchFamily="34" charset="0"/>
                <a:ea typeface="宋体" panose="02010600030101010101" pitchFamily="2" charset="-122"/>
                <a:cs typeface="+mn-cs"/>
              </a:rPr>
              <a:t>9</a:t>
            </a:r>
            <a:r>
              <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宋体" panose="02010600030101010101" pitchFamily="2" charset="-122"/>
                <a:cs typeface="+mn-cs"/>
              </a:rPr>
              <a:t>.</a:t>
            </a:r>
            <a:r>
              <a:rPr kumimoji="0" lang="en-US" altLang="zh-CN" sz="900" b="0" i="0" u="none" strike="noStrike" kern="1200" cap="none" spc="0" normalizeH="0" baseline="0" noProof="1">
                <a:ln>
                  <a:noFill/>
                </a:ln>
                <a:solidFill>
                  <a:schemeClr val="tx1">
                    <a:tint val="75000"/>
                  </a:schemeClr>
                </a:solidFill>
                <a:effectLst/>
                <a:uLnTx/>
                <a:uFillTx/>
                <a:latin typeface="Arial" panose="020B0604020202020204" pitchFamily="34" charset="0"/>
                <a:ea typeface="宋体" panose="02010600030101010101" pitchFamily="2" charset="-122"/>
                <a:cs typeface="+mn-cs"/>
              </a:rPr>
              <a:t>28</a:t>
            </a:r>
          </a:p>
        </p:txBody>
      </p:sp>
      <p:graphicFrame>
        <p:nvGraphicFramePr>
          <p:cNvPr id="3" name="表格 2"/>
          <p:cNvGraphicFramePr/>
          <p:nvPr/>
        </p:nvGraphicFramePr>
        <p:xfrm>
          <a:off x="614680" y="2731320"/>
          <a:ext cx="3813322" cy="3937635"/>
        </p:xfrm>
        <a:graphic>
          <a:graphicData uri="http://schemas.openxmlformats.org/drawingml/2006/table">
            <a:tbl>
              <a:tblPr firstRow="1" bandRow="1">
                <a:tableStyleId>{5C22544A-7EE6-4342-B048-85BDC9FD1C3A}</a:tableStyleId>
              </a:tblPr>
              <a:tblGrid>
                <a:gridCol w="1870495">
                  <a:extLst>
                    <a:ext uri="{9D8B030D-6E8A-4147-A177-3AD203B41FA5}">
                      <a16:colId xmlns:a16="http://schemas.microsoft.com/office/drawing/2014/main" val="20000"/>
                    </a:ext>
                  </a:extLst>
                </a:gridCol>
                <a:gridCol w="1942827">
                  <a:extLst>
                    <a:ext uri="{9D8B030D-6E8A-4147-A177-3AD203B41FA5}">
                      <a16:colId xmlns:a16="http://schemas.microsoft.com/office/drawing/2014/main" val="20001"/>
                    </a:ext>
                  </a:extLst>
                </a:gridCol>
              </a:tblGrid>
              <a:tr h="302895">
                <a:tc>
                  <a:txBody>
                    <a:bodyPr/>
                    <a:lstStyle/>
                    <a:p>
                      <a:pPr algn="ctr">
                        <a:buNone/>
                      </a:pPr>
                      <a:r>
                        <a:rPr lang="en-US" altLang="zh-CN" dirty="0"/>
                        <a:t>Item</a:t>
                      </a:r>
                      <a:endParaRPr lang="zh-CN" altLang="en-US" dirty="0"/>
                    </a:p>
                  </a:txBody>
                  <a:tcPr/>
                </a:tc>
                <a:tc>
                  <a:txBody>
                    <a:bodyPr/>
                    <a:lstStyle/>
                    <a:p>
                      <a:pPr algn="ctr">
                        <a:buNone/>
                      </a:pPr>
                      <a:r>
                        <a:rPr lang="en-US" altLang="zh-CN" dirty="0"/>
                        <a:t>Parameter</a:t>
                      </a:r>
                      <a:endParaRPr lang="zh-CN" altLang="en-US" dirty="0"/>
                    </a:p>
                  </a:txBody>
                  <a:tcPr/>
                </a:tc>
                <a:extLst>
                  <a:ext uri="{0D108BD9-81ED-4DB2-BD59-A6C34878D82A}">
                    <a16:rowId xmlns:a16="http://schemas.microsoft.com/office/drawing/2014/main" val="10000"/>
                  </a:ext>
                </a:extLst>
              </a:tr>
              <a:tr h="302895">
                <a:tc>
                  <a:txBody>
                    <a:bodyPr/>
                    <a:lstStyle/>
                    <a:p>
                      <a:pPr algn="ctr">
                        <a:buNone/>
                      </a:pPr>
                      <a:r>
                        <a:rPr lang="en-US" altLang="zh-CN" dirty="0"/>
                        <a:t>Laser</a:t>
                      </a:r>
                      <a:r>
                        <a:rPr lang="en-US" altLang="zh-CN" baseline="0" dirty="0"/>
                        <a:t> power</a:t>
                      </a:r>
                      <a:endParaRPr lang="zh-CN" altLang="en-US" dirty="0"/>
                    </a:p>
                  </a:txBody>
                  <a:tcPr/>
                </a:tc>
                <a:tc>
                  <a:txBody>
                    <a:bodyPr/>
                    <a:lstStyle/>
                    <a:p>
                      <a:pPr algn="ctr">
                        <a:buNone/>
                      </a:pPr>
                      <a:r>
                        <a:rPr lang="zh-CN" altLang="en-US"/>
                        <a:t>100W</a:t>
                      </a:r>
                    </a:p>
                  </a:txBody>
                  <a:tcPr/>
                </a:tc>
                <a:extLst>
                  <a:ext uri="{0D108BD9-81ED-4DB2-BD59-A6C34878D82A}">
                    <a16:rowId xmlns:a16="http://schemas.microsoft.com/office/drawing/2014/main" val="10001"/>
                  </a:ext>
                </a:extLst>
              </a:tr>
              <a:tr h="302895">
                <a:tc>
                  <a:txBody>
                    <a:bodyPr/>
                    <a:lstStyle/>
                    <a:p>
                      <a:pPr algn="ctr">
                        <a:buNone/>
                      </a:pPr>
                      <a:r>
                        <a:rPr lang="en-US" altLang="zh-CN" dirty="0"/>
                        <a:t>type</a:t>
                      </a:r>
                      <a:endParaRPr lang="zh-CN" altLang="en-US" dirty="0"/>
                    </a:p>
                  </a:txBody>
                  <a:tcPr/>
                </a:tc>
                <a:tc>
                  <a:txBody>
                    <a:bodyPr/>
                    <a:lstStyle/>
                    <a:p>
                      <a:pPr algn="ctr">
                        <a:buNone/>
                      </a:pPr>
                      <a:r>
                        <a:rPr lang="en-US" altLang="zh-CN" dirty="0"/>
                        <a:t>Fiber</a:t>
                      </a:r>
                      <a:r>
                        <a:rPr lang="en-US" altLang="zh-CN" baseline="0" dirty="0"/>
                        <a:t> laser generator</a:t>
                      </a:r>
                      <a:endParaRPr lang="zh-CN" altLang="en-US" dirty="0"/>
                    </a:p>
                  </a:txBody>
                  <a:tcPr/>
                </a:tc>
                <a:extLst>
                  <a:ext uri="{0D108BD9-81ED-4DB2-BD59-A6C34878D82A}">
                    <a16:rowId xmlns:a16="http://schemas.microsoft.com/office/drawing/2014/main" val="10002"/>
                  </a:ext>
                </a:extLst>
              </a:tr>
              <a:tr h="302895">
                <a:tc>
                  <a:txBody>
                    <a:bodyPr/>
                    <a:lstStyle/>
                    <a:p>
                      <a:pPr algn="ctr">
                        <a:buNone/>
                      </a:pPr>
                      <a:r>
                        <a:rPr lang="en-US" altLang="zh-CN" dirty="0"/>
                        <a:t>Wave length</a:t>
                      </a:r>
                      <a:endParaRPr lang="zh-CN" altLang="en-US" dirty="0"/>
                    </a:p>
                  </a:txBody>
                  <a:tcPr/>
                </a:tc>
                <a:tc>
                  <a:txBody>
                    <a:bodyPr/>
                    <a:lstStyle/>
                    <a:p>
                      <a:pPr algn="ctr">
                        <a:buNone/>
                      </a:pPr>
                      <a:r>
                        <a:rPr lang="zh-CN" altLang="en-US"/>
                        <a:t>1064nm</a:t>
                      </a:r>
                    </a:p>
                  </a:txBody>
                  <a:tcPr/>
                </a:tc>
                <a:extLst>
                  <a:ext uri="{0D108BD9-81ED-4DB2-BD59-A6C34878D82A}">
                    <a16:rowId xmlns:a16="http://schemas.microsoft.com/office/drawing/2014/main" val="10003"/>
                  </a:ext>
                </a:extLst>
              </a:tr>
              <a:tr h="302895">
                <a:tc>
                  <a:txBody>
                    <a:bodyPr/>
                    <a:lstStyle/>
                    <a:p>
                      <a:pPr algn="ctr">
                        <a:buNone/>
                      </a:pPr>
                      <a:r>
                        <a:rPr lang="en-US" altLang="zh-CN" dirty="0"/>
                        <a:t>Cooling</a:t>
                      </a:r>
                      <a:endParaRPr lang="zh-CN" altLang="en-US" dirty="0"/>
                    </a:p>
                  </a:txBody>
                  <a:tcPr/>
                </a:tc>
                <a:tc>
                  <a:txBody>
                    <a:bodyPr/>
                    <a:lstStyle/>
                    <a:p>
                      <a:pPr algn="ctr">
                        <a:buNone/>
                      </a:pPr>
                      <a:r>
                        <a:rPr lang="en-US" altLang="zh-CN" dirty="0"/>
                        <a:t>AN</a:t>
                      </a:r>
                      <a:endParaRPr lang="zh-CN" altLang="en-US" dirty="0"/>
                    </a:p>
                  </a:txBody>
                  <a:tcPr/>
                </a:tc>
                <a:extLst>
                  <a:ext uri="{0D108BD9-81ED-4DB2-BD59-A6C34878D82A}">
                    <a16:rowId xmlns:a16="http://schemas.microsoft.com/office/drawing/2014/main" val="10004"/>
                  </a:ext>
                </a:extLst>
              </a:tr>
              <a:tr h="302895">
                <a:tc>
                  <a:txBody>
                    <a:bodyPr/>
                    <a:lstStyle/>
                    <a:p>
                      <a:pPr algn="ctr">
                        <a:buNone/>
                      </a:pPr>
                      <a:r>
                        <a:rPr lang="en-US" altLang="zh-CN" dirty="0"/>
                        <a:t>Total</a:t>
                      </a:r>
                      <a:r>
                        <a:rPr lang="en-US" altLang="zh-CN" baseline="0" dirty="0"/>
                        <a:t> weight</a:t>
                      </a:r>
                      <a:endParaRPr lang="zh-CN" altLang="en-US" dirty="0"/>
                    </a:p>
                  </a:txBody>
                  <a:tcPr/>
                </a:tc>
                <a:tc>
                  <a:txBody>
                    <a:bodyPr/>
                    <a:lstStyle/>
                    <a:p>
                      <a:pPr algn="ctr">
                        <a:buNone/>
                      </a:pPr>
                      <a:r>
                        <a:rPr lang="en-US" altLang="zh-CN"/>
                        <a:t>38KG</a:t>
                      </a:r>
                    </a:p>
                  </a:txBody>
                  <a:tcPr/>
                </a:tc>
                <a:extLst>
                  <a:ext uri="{0D108BD9-81ED-4DB2-BD59-A6C34878D82A}">
                    <a16:rowId xmlns:a16="http://schemas.microsoft.com/office/drawing/2014/main" val="10005"/>
                  </a:ext>
                </a:extLst>
              </a:tr>
              <a:tr h="302895">
                <a:tc>
                  <a:txBody>
                    <a:bodyPr/>
                    <a:lstStyle/>
                    <a:p>
                      <a:pPr algn="ctr">
                        <a:buNone/>
                      </a:pPr>
                      <a:r>
                        <a:rPr lang="en-US" altLang="zh-CN" dirty="0"/>
                        <a:t>Total</a:t>
                      </a:r>
                      <a:r>
                        <a:rPr lang="en-US" altLang="zh-CN" baseline="0" dirty="0"/>
                        <a:t> power</a:t>
                      </a:r>
                      <a:endParaRPr lang="zh-CN" altLang="en-US" dirty="0"/>
                    </a:p>
                  </a:txBody>
                  <a:tcPr/>
                </a:tc>
                <a:tc>
                  <a:txBody>
                    <a:bodyPr/>
                    <a:lstStyle/>
                    <a:p>
                      <a:pPr algn="ctr">
                        <a:buNone/>
                      </a:pPr>
                      <a:r>
                        <a:rPr lang="zh-CN" altLang="en-US"/>
                        <a:t>800W</a:t>
                      </a:r>
                    </a:p>
                  </a:txBody>
                  <a:tcPr/>
                </a:tc>
                <a:extLst>
                  <a:ext uri="{0D108BD9-81ED-4DB2-BD59-A6C34878D82A}">
                    <a16:rowId xmlns:a16="http://schemas.microsoft.com/office/drawing/2014/main" val="10006"/>
                  </a:ext>
                </a:extLst>
              </a:tr>
              <a:tr h="302895">
                <a:tc>
                  <a:txBody>
                    <a:bodyPr/>
                    <a:lstStyle/>
                    <a:p>
                      <a:pPr algn="ctr">
                        <a:buNone/>
                      </a:pPr>
                      <a:r>
                        <a:rPr lang="en-US" altLang="zh-CN" dirty="0"/>
                        <a:t>Length</a:t>
                      </a:r>
                      <a:r>
                        <a:rPr lang="en-US" altLang="zh-CN" baseline="0" dirty="0"/>
                        <a:t> of fiber laser</a:t>
                      </a:r>
                      <a:endParaRPr lang="zh-CN" altLang="en-US" dirty="0"/>
                    </a:p>
                  </a:txBody>
                  <a:tcPr/>
                </a:tc>
                <a:tc>
                  <a:txBody>
                    <a:bodyPr/>
                    <a:lstStyle/>
                    <a:p>
                      <a:pPr algn="ctr">
                        <a:buNone/>
                      </a:pPr>
                      <a:r>
                        <a:rPr lang="zh-CN" altLang="en-US" dirty="0"/>
                        <a:t>3m</a:t>
                      </a:r>
                    </a:p>
                  </a:txBody>
                  <a:tcPr/>
                </a:tc>
                <a:extLst>
                  <a:ext uri="{0D108BD9-81ED-4DB2-BD59-A6C34878D82A}">
                    <a16:rowId xmlns:a16="http://schemas.microsoft.com/office/drawing/2014/main" val="10007"/>
                  </a:ext>
                </a:extLst>
              </a:tr>
              <a:tr h="302895">
                <a:tc>
                  <a:txBody>
                    <a:bodyPr/>
                    <a:lstStyle/>
                    <a:p>
                      <a:pPr algn="ctr">
                        <a:buNone/>
                      </a:pPr>
                      <a:r>
                        <a:rPr lang="en-US" altLang="zh-CN" dirty="0"/>
                        <a:t>Scam</a:t>
                      </a:r>
                      <a:r>
                        <a:rPr lang="en-US" altLang="zh-CN" baseline="0" dirty="0"/>
                        <a:t> width</a:t>
                      </a:r>
                      <a:endParaRPr lang="zh-CN" altLang="en-US" dirty="0"/>
                    </a:p>
                  </a:txBody>
                  <a:tcPr/>
                </a:tc>
                <a:tc>
                  <a:txBody>
                    <a:bodyPr/>
                    <a:lstStyle/>
                    <a:p>
                      <a:pPr algn="ctr">
                        <a:buNone/>
                      </a:pPr>
                      <a:r>
                        <a:rPr lang="zh-CN" altLang="en-US"/>
                        <a:t>1</a:t>
                      </a:r>
                      <a:r>
                        <a:rPr lang="en-US" altLang="zh-CN"/>
                        <a:t>0</a:t>
                      </a:r>
                      <a:r>
                        <a:rPr lang="zh-CN" altLang="en-US"/>
                        <a:t>~80mm</a:t>
                      </a:r>
                    </a:p>
                  </a:txBody>
                  <a:tcPr/>
                </a:tc>
                <a:extLst>
                  <a:ext uri="{0D108BD9-81ED-4DB2-BD59-A6C34878D82A}">
                    <a16:rowId xmlns:a16="http://schemas.microsoft.com/office/drawing/2014/main" val="10008"/>
                  </a:ext>
                </a:extLst>
              </a:tr>
              <a:tr h="302895">
                <a:tc>
                  <a:txBody>
                    <a:bodyPr/>
                    <a:lstStyle/>
                    <a:p>
                      <a:pPr algn="ctr">
                        <a:buNone/>
                      </a:pPr>
                      <a:r>
                        <a:rPr lang="en-US" altLang="zh-CN" sz="1350" b="0" i="0" kern="1200" dirty="0">
                          <a:solidFill>
                            <a:schemeClr val="dk1"/>
                          </a:solidFill>
                          <a:latin typeface="+mn-lt"/>
                          <a:ea typeface="+mn-ea"/>
                          <a:cs typeface="+mn-cs"/>
                        </a:rPr>
                        <a:t>Auxiliary gas </a:t>
                      </a:r>
                      <a:endParaRPr lang="zh-CN" altLang="en-US" dirty="0"/>
                    </a:p>
                  </a:txBody>
                  <a:tcPr/>
                </a:tc>
                <a:tc>
                  <a:txBody>
                    <a:bodyPr/>
                    <a:lstStyle/>
                    <a:p>
                      <a:pPr algn="ctr">
                        <a:buNone/>
                      </a:pPr>
                      <a:r>
                        <a:rPr lang="en-US" altLang="zh-CN" dirty="0"/>
                        <a:t>Compressed</a:t>
                      </a:r>
                      <a:r>
                        <a:rPr lang="en-US" altLang="zh-CN" baseline="0" dirty="0"/>
                        <a:t> air</a:t>
                      </a:r>
                      <a:endParaRPr lang="zh-CN" altLang="en-US" dirty="0"/>
                    </a:p>
                  </a:txBody>
                  <a:tcPr/>
                </a:tc>
                <a:extLst>
                  <a:ext uri="{0D108BD9-81ED-4DB2-BD59-A6C34878D82A}">
                    <a16:rowId xmlns:a16="http://schemas.microsoft.com/office/drawing/2014/main" val="10009"/>
                  </a:ext>
                </a:extLst>
              </a:tr>
              <a:tr h="302895">
                <a:tc>
                  <a:txBody>
                    <a:bodyPr/>
                    <a:lstStyle/>
                    <a:p>
                      <a:pPr algn="ctr">
                        <a:buNone/>
                      </a:pPr>
                      <a:r>
                        <a:rPr lang="en-US" altLang="zh-CN" dirty="0"/>
                        <a:t>Air</a:t>
                      </a:r>
                      <a:r>
                        <a:rPr lang="en-US" altLang="zh-CN" baseline="0" dirty="0"/>
                        <a:t> pressure</a:t>
                      </a:r>
                      <a:endParaRPr lang="zh-CN" altLang="en-US" dirty="0"/>
                    </a:p>
                  </a:txBody>
                  <a:tcPr/>
                </a:tc>
                <a:tc>
                  <a:txBody>
                    <a:bodyPr/>
                    <a:lstStyle/>
                    <a:p>
                      <a:pPr algn="ctr">
                        <a:buNone/>
                      </a:pPr>
                      <a:r>
                        <a:rPr lang="zh-CN" altLang="en-US"/>
                        <a:t>0.5-0.8Mpa</a:t>
                      </a:r>
                    </a:p>
                  </a:txBody>
                  <a:tcPr/>
                </a:tc>
                <a:extLst>
                  <a:ext uri="{0D108BD9-81ED-4DB2-BD59-A6C34878D82A}">
                    <a16:rowId xmlns:a16="http://schemas.microsoft.com/office/drawing/2014/main" val="10010"/>
                  </a:ext>
                </a:extLst>
              </a:tr>
              <a:tr h="302895">
                <a:tc>
                  <a:txBody>
                    <a:bodyPr/>
                    <a:lstStyle/>
                    <a:p>
                      <a:pPr algn="ctr">
                        <a:buNone/>
                      </a:pPr>
                      <a:r>
                        <a:rPr lang="en-US" altLang="zh-CN" dirty="0"/>
                        <a:t>Operating</a:t>
                      </a:r>
                      <a:r>
                        <a:rPr lang="en-US" altLang="zh-CN" baseline="0" dirty="0"/>
                        <a:t> temp.</a:t>
                      </a:r>
                      <a:endParaRPr lang="zh-CN" altLang="en-US" dirty="0"/>
                    </a:p>
                  </a:txBody>
                  <a:tcPr/>
                </a:tc>
                <a:tc>
                  <a:txBody>
                    <a:bodyPr/>
                    <a:lstStyle/>
                    <a:p>
                      <a:pPr algn="ctr">
                        <a:buNone/>
                      </a:pPr>
                      <a:r>
                        <a:rPr lang="en-US" altLang="zh-CN"/>
                        <a:t>0</a:t>
                      </a:r>
                      <a:r>
                        <a:rPr lang="zh-CN" altLang="en-US"/>
                        <a:t>~40℃</a:t>
                      </a:r>
                    </a:p>
                  </a:txBody>
                  <a:tcPr/>
                </a:tc>
                <a:extLst>
                  <a:ext uri="{0D108BD9-81ED-4DB2-BD59-A6C34878D82A}">
                    <a16:rowId xmlns:a16="http://schemas.microsoft.com/office/drawing/2014/main" val="10011"/>
                  </a:ext>
                </a:extLst>
              </a:tr>
              <a:tr h="302895">
                <a:tc>
                  <a:txBody>
                    <a:bodyPr/>
                    <a:lstStyle/>
                    <a:p>
                      <a:pPr algn="ctr">
                        <a:buNone/>
                      </a:pPr>
                      <a:r>
                        <a:rPr lang="en-US" altLang="zh-CN" dirty="0"/>
                        <a:t>Dimension</a:t>
                      </a:r>
                      <a:endParaRPr lang="zh-CN" altLang="en-US" dirty="0"/>
                    </a:p>
                  </a:txBody>
                  <a:tcPr/>
                </a:tc>
                <a:tc>
                  <a:txBody>
                    <a:bodyPr/>
                    <a:lstStyle/>
                    <a:p>
                      <a:pPr algn="ctr">
                        <a:buNone/>
                      </a:pPr>
                      <a:r>
                        <a:rPr lang="en-US" altLang="zh-CN" dirty="0"/>
                        <a:t>460x285x450mm</a:t>
                      </a:r>
                    </a:p>
                  </a:txBody>
                  <a:tcPr/>
                </a:tc>
                <a:extLst>
                  <a:ext uri="{0D108BD9-81ED-4DB2-BD59-A6C34878D82A}">
                    <a16:rowId xmlns:a16="http://schemas.microsoft.com/office/drawing/2014/main" val="10012"/>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2"/>
          <p:cNvSpPr txBox="1">
            <a:spLocks noChangeArrowheads="1"/>
          </p:cNvSpPr>
          <p:nvPr/>
        </p:nvSpPr>
        <p:spPr bwMode="auto">
          <a:xfrm>
            <a:off x="614680" y="1066165"/>
            <a:ext cx="724662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defRPr/>
            </a:pPr>
            <a:r>
              <a:rPr lang="en-US" altLang="zh-CN" sz="1600" b="1" dirty="0">
                <a:latin typeface="宋体" panose="02010600030101010101" pitchFamily="2" charset="-122"/>
              </a:rPr>
              <a:t>1</a:t>
            </a:r>
            <a:r>
              <a:rPr kumimoji="0" lang="en-US" altLang="zh-CN" sz="1600" b="1" i="0" u="none" strike="noStrike" kern="12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.3  Introduction</a:t>
            </a:r>
            <a:r>
              <a:rPr kumimoji="0" lang="en-US" altLang="zh-CN" sz="1600" b="1" i="0" u="none" strike="noStrike" kern="1200" cap="none" spc="0" normalizeH="0" noProof="0" dirty="0">
                <a:ln>
                  <a:noFill/>
                </a:ln>
                <a:solidFill>
                  <a:schemeClr val="tx1"/>
                </a:solidFill>
                <a:effectLst/>
                <a:uLnTx/>
                <a:uFillTx/>
                <a:latin typeface="宋体" panose="02010600030101010101" pitchFamily="2" charset="-122"/>
                <a:ea typeface="宋体" panose="02010600030101010101" pitchFamily="2" charset="-122"/>
                <a:cs typeface="+mn-cs"/>
              </a:rPr>
              <a:t> of knapsack</a:t>
            </a:r>
            <a:endParaRPr kumimoji="0" lang="zh-CN" altLang="en-US" sz="1600" b="1" i="0" u="none" strike="noStrike" kern="12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endParaRPr>
          </a:p>
        </p:txBody>
      </p:sp>
      <p:sp>
        <p:nvSpPr>
          <p:cNvPr id="18" name="矩形 17"/>
          <p:cNvSpPr/>
          <p:nvPr/>
        </p:nvSpPr>
        <p:spPr>
          <a:xfrm>
            <a:off x="1774776" y="306129"/>
            <a:ext cx="3113801" cy="507831"/>
          </a:xfrm>
          <a:prstGeom prst="rect">
            <a:avLst/>
          </a:prstGeom>
        </p:spPr>
        <p:txBody>
          <a:bodyPr wrap="none">
            <a:spAutoFit/>
          </a:bodyPr>
          <a:lstStyle/>
          <a:p>
            <a:pPr lvl="0" algn="ctr">
              <a:lnSpc>
                <a:spcPct val="150000"/>
              </a:lnSpc>
              <a:defRPr/>
            </a:pPr>
            <a:r>
              <a:rPr lang="en-US" altLang="zh-CN" b="1" noProof="1">
                <a:solidFill>
                  <a:srgbClr val="FF0000"/>
                </a:solidFill>
                <a:latin typeface="微软雅黑" panose="020B0503020204020204" pitchFamily="34" charset="-122"/>
                <a:ea typeface="微软雅黑" panose="020B0503020204020204" pitchFamily="34" charset="-122"/>
                <a:cs typeface="+mn-ea"/>
              </a:rPr>
              <a:t> Equipment Introduction </a:t>
            </a:r>
            <a:endParaRPr lang="zh-CN" altLang="en-US" b="1" noProof="1">
              <a:solidFill>
                <a:srgbClr val="FF0000"/>
              </a:solidFill>
              <a:latin typeface="微软雅黑" panose="020B0503020204020204" pitchFamily="34" charset="-122"/>
              <a:ea typeface="微软雅黑" panose="020B0503020204020204" pitchFamily="34" charset="-122"/>
              <a:cs typeface="+mn-ea"/>
            </a:endParaRPr>
          </a:p>
        </p:txBody>
      </p:sp>
      <p:pic>
        <p:nvPicPr>
          <p:cNvPr id="2" name="图片 1"/>
          <p:cNvPicPr>
            <a:picLocks noChangeAspect="1"/>
          </p:cNvPicPr>
          <p:nvPr/>
        </p:nvPicPr>
        <p:blipFill>
          <a:blip r:embed="rId2" cstate="print"/>
          <a:stretch>
            <a:fillRect/>
          </a:stretch>
        </p:blipFill>
        <p:spPr>
          <a:xfrm>
            <a:off x="2828290" y="1559560"/>
            <a:ext cx="3382645" cy="3609340"/>
          </a:xfrm>
          <a:prstGeom prst="rect">
            <a:avLst/>
          </a:prstGeom>
        </p:spPr>
      </p:pic>
      <p:sp>
        <p:nvSpPr>
          <p:cNvPr id="4" name="文本框 3"/>
          <p:cNvSpPr txBox="1"/>
          <p:nvPr/>
        </p:nvSpPr>
        <p:spPr>
          <a:xfrm>
            <a:off x="396058" y="1845022"/>
            <a:ext cx="2519965" cy="3693319"/>
          </a:xfrm>
          <a:prstGeom prst="rect">
            <a:avLst/>
          </a:prstGeom>
          <a:noFill/>
        </p:spPr>
        <p:txBody>
          <a:bodyPr wrap="square" rtlCol="0">
            <a:spAutoFit/>
          </a:bodyPr>
          <a:lstStyle/>
          <a:p>
            <a:r>
              <a:rPr lang="en-US" altLang="zh-CN" dirty="0"/>
              <a:t>In line with the size of laser cleaning equipment, the bag is customized with polyester fabric.</a:t>
            </a:r>
          </a:p>
          <a:p>
            <a:r>
              <a:rPr lang="en-US" altLang="zh-CN" dirty="0"/>
              <a:t>Purpose one: in order to reduce the bearing force of the operator;</a:t>
            </a:r>
          </a:p>
          <a:p>
            <a:r>
              <a:rPr lang="en-US" altLang="zh-CN" dirty="0"/>
              <a:t>Purpose two: for the operator in the back equipment when the back contact foam will be more comfortable.</a:t>
            </a:r>
            <a:endParaRPr lang="zh-CN" altLang="en-US" dirty="0"/>
          </a:p>
        </p:txBody>
      </p:sp>
      <p:pic>
        <p:nvPicPr>
          <p:cNvPr id="8" name="图片 7"/>
          <p:cNvPicPr>
            <a:picLocks noChangeAspect="1"/>
          </p:cNvPicPr>
          <p:nvPr/>
        </p:nvPicPr>
        <p:blipFill>
          <a:blip r:embed="rId3" cstate="print"/>
          <a:stretch>
            <a:fillRect/>
          </a:stretch>
        </p:blipFill>
        <p:spPr>
          <a:xfrm>
            <a:off x="5925185" y="1498600"/>
            <a:ext cx="2972435" cy="3669665"/>
          </a:xfrm>
          <a:prstGeom prst="rect">
            <a:avLst/>
          </a:prstGeom>
        </p:spPr>
      </p:pic>
      <p:sp>
        <p:nvSpPr>
          <p:cNvPr id="9" name="线形标注 1 8"/>
          <p:cNvSpPr/>
          <p:nvPr/>
        </p:nvSpPr>
        <p:spPr>
          <a:xfrm>
            <a:off x="6871335" y="5027295"/>
            <a:ext cx="1330960" cy="758190"/>
          </a:xfrm>
          <a:prstGeom prst="borderCallout1">
            <a:avLst>
              <a:gd name="adj1" fmla="val 1256"/>
              <a:gd name="adj2" fmla="val 65887"/>
              <a:gd name="adj3" fmla="val -87604"/>
              <a:gd name="adj4" fmla="val 65982"/>
            </a:avLst>
          </a:prstGeom>
          <a:ln w="28575">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dirty="0"/>
              <a:t>With foam in the back </a:t>
            </a:r>
            <a:endParaRPr lang="zh-CN" altLang="en-US" dirty="0"/>
          </a:p>
        </p:txBody>
      </p:sp>
      <p:sp>
        <p:nvSpPr>
          <p:cNvPr id="10" name="页脚占位符 9"/>
          <p:cNvSpPr>
            <a:spLocks noGrp="1"/>
          </p:cNvSpPr>
          <p:nvPr>
            <p:ph type="ftr" sz="quarter" idx="10"/>
          </p:nvPr>
        </p:nvSpPr>
        <p:spPr>
          <a:xfrm>
            <a:off x="6954520" y="123825"/>
            <a:ext cx="2018030" cy="365125"/>
          </a:xfrm>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宋体" panose="02010600030101010101" pitchFamily="2" charset="-122"/>
                <a:cs typeface="+mn-cs"/>
              </a:rPr>
              <a:t>版本：V1.0   2020.0</a:t>
            </a:r>
            <a:r>
              <a:rPr kumimoji="0" lang="en-US" altLang="zh-CN" sz="900" b="0" i="0" u="none" strike="noStrike" kern="1200" cap="none" spc="0" normalizeH="0" baseline="0" noProof="1">
                <a:ln>
                  <a:noFill/>
                </a:ln>
                <a:solidFill>
                  <a:schemeClr val="tx1">
                    <a:tint val="75000"/>
                  </a:schemeClr>
                </a:solidFill>
                <a:effectLst/>
                <a:uLnTx/>
                <a:uFillTx/>
                <a:latin typeface="Arial" panose="020B0604020202020204" pitchFamily="34" charset="0"/>
                <a:ea typeface="宋体" panose="02010600030101010101" pitchFamily="2" charset="-122"/>
                <a:cs typeface="+mn-cs"/>
              </a:rPr>
              <a:t>9</a:t>
            </a:r>
            <a:r>
              <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宋体" panose="02010600030101010101" pitchFamily="2" charset="-122"/>
                <a:cs typeface="+mn-cs"/>
              </a:rPr>
              <a:t>.</a:t>
            </a:r>
            <a:r>
              <a:rPr kumimoji="0" lang="en-US" altLang="zh-CN" sz="900" b="0" i="0" u="none" strike="noStrike" kern="1200" cap="none" spc="0" normalizeH="0" baseline="0" noProof="1">
                <a:ln>
                  <a:noFill/>
                </a:ln>
                <a:solidFill>
                  <a:schemeClr val="tx1">
                    <a:tint val="75000"/>
                  </a:schemeClr>
                </a:solidFill>
                <a:effectLst/>
                <a:uLnTx/>
                <a:uFillTx/>
                <a:latin typeface="Arial" panose="020B0604020202020204" pitchFamily="34" charset="0"/>
                <a:ea typeface="宋体" panose="02010600030101010101" pitchFamily="2" charset="-122"/>
                <a:cs typeface="+mn-cs"/>
              </a:rPr>
              <a:t>28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2" cstate="print"/>
          <a:stretch>
            <a:fillRect/>
          </a:stretch>
        </p:blipFill>
        <p:spPr>
          <a:xfrm>
            <a:off x="2088515" y="2386330"/>
            <a:ext cx="5219065" cy="3876040"/>
          </a:xfrm>
          <a:prstGeom prst="rect">
            <a:avLst/>
          </a:prstGeom>
        </p:spPr>
      </p:pic>
      <p:sp>
        <p:nvSpPr>
          <p:cNvPr id="7" name="文本框 2"/>
          <p:cNvSpPr txBox="1">
            <a:spLocks noChangeArrowheads="1"/>
          </p:cNvSpPr>
          <p:nvPr/>
        </p:nvSpPr>
        <p:spPr bwMode="auto">
          <a:xfrm>
            <a:off x="614680" y="1066165"/>
            <a:ext cx="724662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altLang="zh-CN" sz="1600" b="1" i="0" u="none" strike="noStrike" kern="12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3.4  Introduction of handheld cleaning</a:t>
            </a:r>
            <a:r>
              <a:rPr kumimoji="0" lang="en-US" altLang="zh-CN" sz="1600" b="1" i="0" u="none" strike="noStrike" kern="1200" cap="none" spc="0" normalizeH="0" noProof="0" dirty="0">
                <a:ln>
                  <a:noFill/>
                </a:ln>
                <a:solidFill>
                  <a:schemeClr val="tx1"/>
                </a:solidFill>
                <a:effectLst/>
                <a:uLnTx/>
                <a:uFillTx/>
                <a:latin typeface="宋体" panose="02010600030101010101" pitchFamily="2" charset="-122"/>
                <a:ea typeface="宋体" panose="02010600030101010101" pitchFamily="2" charset="-122"/>
                <a:cs typeface="+mn-cs"/>
              </a:rPr>
              <a:t> head</a:t>
            </a:r>
            <a:endParaRPr kumimoji="0" lang="zh-CN" altLang="en-US" sz="1600" b="1" i="0" u="none" strike="noStrike" kern="12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endParaRPr>
          </a:p>
        </p:txBody>
      </p:sp>
      <p:sp>
        <p:nvSpPr>
          <p:cNvPr id="18" name="矩形 17"/>
          <p:cNvSpPr/>
          <p:nvPr/>
        </p:nvSpPr>
        <p:spPr>
          <a:xfrm>
            <a:off x="1737241" y="278448"/>
            <a:ext cx="3044873" cy="507831"/>
          </a:xfrm>
          <a:prstGeom prst="rect">
            <a:avLst/>
          </a:prstGeom>
        </p:spPr>
        <p:txBody>
          <a:bodyPr wrap="none">
            <a:spAutoFit/>
          </a:bodyPr>
          <a:lstStyle/>
          <a:p>
            <a:pPr lvl="0" algn="ctr">
              <a:lnSpc>
                <a:spcPct val="150000"/>
              </a:lnSpc>
              <a:defRPr/>
            </a:pPr>
            <a:r>
              <a:rPr lang="en-US" altLang="zh-CN" b="1" noProof="1">
                <a:solidFill>
                  <a:srgbClr val="FF0000"/>
                </a:solidFill>
                <a:latin typeface="微软雅黑" panose="020B0503020204020204" pitchFamily="34" charset="-122"/>
                <a:ea typeface="微软雅黑" panose="020B0503020204020204" pitchFamily="34" charset="-122"/>
                <a:cs typeface="+mn-ea"/>
              </a:rPr>
              <a:t>Equipment Introduction </a:t>
            </a:r>
            <a:endParaRPr lang="zh-CN" altLang="en-US" b="1" noProof="1">
              <a:solidFill>
                <a:srgbClr val="FF0000"/>
              </a:solidFill>
              <a:latin typeface="微软雅黑" panose="020B0503020204020204" pitchFamily="34" charset="-122"/>
              <a:ea typeface="微软雅黑" panose="020B0503020204020204" pitchFamily="34" charset="-122"/>
              <a:cs typeface="+mn-ea"/>
            </a:endParaRPr>
          </a:p>
        </p:txBody>
      </p:sp>
      <p:sp>
        <p:nvSpPr>
          <p:cNvPr id="4" name="文本框 3"/>
          <p:cNvSpPr txBox="1"/>
          <p:nvPr/>
        </p:nvSpPr>
        <p:spPr>
          <a:xfrm>
            <a:off x="702310" y="1741170"/>
            <a:ext cx="4980851" cy="646331"/>
          </a:xfrm>
          <a:prstGeom prst="rect">
            <a:avLst/>
          </a:prstGeom>
          <a:noFill/>
        </p:spPr>
        <p:txBody>
          <a:bodyPr wrap="none" rtlCol="0">
            <a:spAutoFit/>
          </a:bodyPr>
          <a:lstStyle/>
          <a:p>
            <a:r>
              <a:rPr lang="en-US" altLang="zh-CN" dirty="0"/>
              <a:t>Customized </a:t>
            </a:r>
            <a:r>
              <a:rPr lang="en-US" altLang="zh-CN" dirty="0" err="1"/>
              <a:t>Herolaser</a:t>
            </a:r>
            <a:r>
              <a:rPr lang="en-US" altLang="zh-CN" dirty="0"/>
              <a:t> handheld cleaning head</a:t>
            </a:r>
            <a:endParaRPr lang="zh-CN" altLang="en-US" dirty="0"/>
          </a:p>
          <a:p>
            <a:r>
              <a:rPr lang="en-US" altLang="zh-CN" dirty="0"/>
              <a:t>Practical, small in size and light</a:t>
            </a:r>
            <a:endParaRPr lang="zh-CN" altLang="en-US" dirty="0"/>
          </a:p>
        </p:txBody>
      </p:sp>
      <p:cxnSp>
        <p:nvCxnSpPr>
          <p:cNvPr id="12" name="直接连接符 11"/>
          <p:cNvCxnSpPr/>
          <p:nvPr/>
        </p:nvCxnSpPr>
        <p:spPr>
          <a:xfrm flipV="1">
            <a:off x="2085340" y="4868545"/>
            <a:ext cx="38100" cy="48514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6954520" y="2386330"/>
            <a:ext cx="552450" cy="30162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3129280" y="5334000"/>
            <a:ext cx="0" cy="64833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6" name="直接箭头连接符 25"/>
          <p:cNvCxnSpPr/>
          <p:nvPr/>
        </p:nvCxnSpPr>
        <p:spPr>
          <a:xfrm>
            <a:off x="2085340" y="5300980"/>
            <a:ext cx="1046480" cy="503555"/>
          </a:xfrm>
          <a:prstGeom prst="straightConnector1">
            <a:avLst/>
          </a:prstGeom>
          <a:ln w="28575">
            <a:headEnd type="arrow"/>
            <a:tailEnd type="arrow"/>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2085340" y="5614035"/>
            <a:ext cx="817880" cy="368300"/>
          </a:xfrm>
          <a:prstGeom prst="rect">
            <a:avLst/>
          </a:prstGeom>
          <a:noFill/>
        </p:spPr>
        <p:txBody>
          <a:bodyPr wrap="none" rtlCol="0">
            <a:spAutoFit/>
          </a:bodyPr>
          <a:lstStyle/>
          <a:p>
            <a:r>
              <a:rPr lang="en-US" altLang="zh-CN"/>
              <a:t>89mm</a:t>
            </a:r>
          </a:p>
        </p:txBody>
      </p:sp>
      <p:cxnSp>
        <p:nvCxnSpPr>
          <p:cNvPr id="13" name="直接连接符 12"/>
          <p:cNvCxnSpPr/>
          <p:nvPr/>
        </p:nvCxnSpPr>
        <p:spPr>
          <a:xfrm>
            <a:off x="1764030" y="4292600"/>
            <a:ext cx="527050" cy="25844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5514975" y="2190115"/>
            <a:ext cx="908050" cy="36830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5" name="直接箭头连接符 14"/>
          <p:cNvCxnSpPr/>
          <p:nvPr/>
        </p:nvCxnSpPr>
        <p:spPr>
          <a:xfrm flipV="1">
            <a:off x="2051685" y="2348865"/>
            <a:ext cx="3743960" cy="2087880"/>
          </a:xfrm>
          <a:prstGeom prst="straightConnector1">
            <a:avLst/>
          </a:prstGeom>
          <a:ln w="28575">
            <a:headEnd type="arrow"/>
            <a:tailEnd type="arrow"/>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4064635" y="3172460"/>
            <a:ext cx="944880" cy="368300"/>
          </a:xfrm>
          <a:prstGeom prst="rect">
            <a:avLst/>
          </a:prstGeom>
          <a:noFill/>
        </p:spPr>
        <p:txBody>
          <a:bodyPr wrap="none" rtlCol="0">
            <a:spAutoFit/>
          </a:bodyPr>
          <a:lstStyle/>
          <a:p>
            <a:r>
              <a:rPr lang="en-US" altLang="zh-CN"/>
              <a:t>372mm</a:t>
            </a:r>
          </a:p>
        </p:txBody>
      </p:sp>
      <p:cxnSp>
        <p:nvCxnSpPr>
          <p:cNvPr id="17" name="直接连接符 16"/>
          <p:cNvCxnSpPr/>
          <p:nvPr/>
        </p:nvCxnSpPr>
        <p:spPr>
          <a:xfrm flipV="1">
            <a:off x="7052310" y="4551045"/>
            <a:ext cx="552450" cy="30162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9" name="直接箭头连接符 18"/>
          <p:cNvCxnSpPr/>
          <p:nvPr/>
        </p:nvCxnSpPr>
        <p:spPr>
          <a:xfrm flipH="1" flipV="1">
            <a:off x="7175500" y="2558415"/>
            <a:ext cx="132080" cy="2094230"/>
          </a:xfrm>
          <a:prstGeom prst="straightConnector1">
            <a:avLst/>
          </a:prstGeom>
          <a:ln w="28575">
            <a:headEnd type="arrow"/>
            <a:tailEnd type="arrow"/>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7307580" y="3208655"/>
            <a:ext cx="944880" cy="368300"/>
          </a:xfrm>
          <a:prstGeom prst="rect">
            <a:avLst/>
          </a:prstGeom>
          <a:noFill/>
        </p:spPr>
        <p:txBody>
          <a:bodyPr wrap="none" rtlCol="0">
            <a:spAutoFit/>
          </a:bodyPr>
          <a:lstStyle/>
          <a:p>
            <a:r>
              <a:rPr lang="en-US" altLang="zh-CN"/>
              <a:t>167mm</a:t>
            </a:r>
          </a:p>
        </p:txBody>
      </p:sp>
      <p:sp>
        <p:nvSpPr>
          <p:cNvPr id="21" name="页脚占位符 20"/>
          <p:cNvSpPr>
            <a:spLocks noGrp="1"/>
          </p:cNvSpPr>
          <p:nvPr>
            <p:ph type="ftr" sz="quarter" idx="10"/>
          </p:nvPr>
        </p:nvSpPr>
        <p:spPr>
          <a:xfrm>
            <a:off x="6954520" y="123825"/>
            <a:ext cx="2018030" cy="365125"/>
          </a:xfrm>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宋体" panose="02010600030101010101" pitchFamily="2" charset="-122"/>
                <a:cs typeface="+mn-cs"/>
              </a:rPr>
              <a:t>版本：V1.0   2020.0</a:t>
            </a:r>
            <a:r>
              <a:rPr kumimoji="0" lang="en-US" altLang="zh-CN" sz="900" b="0" i="0" u="none" strike="noStrike" kern="1200" cap="none" spc="0" normalizeH="0" baseline="0" noProof="1">
                <a:ln>
                  <a:noFill/>
                </a:ln>
                <a:solidFill>
                  <a:schemeClr val="tx1">
                    <a:tint val="75000"/>
                  </a:schemeClr>
                </a:solidFill>
                <a:effectLst/>
                <a:uLnTx/>
                <a:uFillTx/>
                <a:latin typeface="Arial" panose="020B0604020202020204" pitchFamily="34" charset="0"/>
                <a:ea typeface="宋体" panose="02010600030101010101" pitchFamily="2" charset="-122"/>
                <a:cs typeface="+mn-cs"/>
              </a:rPr>
              <a:t>9</a:t>
            </a:r>
            <a:r>
              <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宋体" panose="02010600030101010101" pitchFamily="2" charset="-122"/>
                <a:cs typeface="+mn-cs"/>
              </a:rPr>
              <a:t>.</a:t>
            </a:r>
            <a:r>
              <a:rPr kumimoji="0" lang="en-US" altLang="zh-CN" sz="900" b="0" i="0" u="none" strike="noStrike" kern="1200" cap="none" spc="0" normalizeH="0" baseline="0" noProof="1">
                <a:ln>
                  <a:noFill/>
                </a:ln>
                <a:solidFill>
                  <a:schemeClr val="tx1">
                    <a:tint val="75000"/>
                  </a:schemeClr>
                </a:solidFill>
                <a:effectLst/>
                <a:uLnTx/>
                <a:uFillTx/>
                <a:latin typeface="Arial" panose="020B0604020202020204" pitchFamily="34" charset="0"/>
                <a:ea typeface="宋体" panose="02010600030101010101" pitchFamily="2" charset="-122"/>
                <a:cs typeface="+mn-cs"/>
              </a:rPr>
              <a:t>28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矩形 3"/>
          <p:cNvSpPr/>
          <p:nvPr/>
        </p:nvSpPr>
        <p:spPr>
          <a:xfrm>
            <a:off x="1730784" y="278448"/>
            <a:ext cx="3098925" cy="507831"/>
          </a:xfrm>
          <a:prstGeom prst="rect">
            <a:avLst/>
          </a:prstGeom>
        </p:spPr>
        <p:txBody>
          <a:bodyPr wrap="none">
            <a:spAutoFit/>
          </a:bodyPr>
          <a:lstStyle/>
          <a:p>
            <a:pPr lvl="0" algn="ctr">
              <a:lnSpc>
                <a:spcPct val="150000"/>
              </a:lnSpc>
              <a:defRPr/>
            </a:pPr>
            <a:r>
              <a:rPr lang="en-US" altLang="zh-CN" b="1" noProof="1">
                <a:solidFill>
                  <a:srgbClr val="FF0000"/>
                </a:solidFill>
                <a:latin typeface="微软雅黑" panose="020B0503020204020204" pitchFamily="34" charset="-122"/>
                <a:ea typeface="微软雅黑" panose="020B0503020204020204" pitchFamily="34" charset="-122"/>
                <a:cs typeface="+mn-ea"/>
              </a:rPr>
              <a:t>Equipment configuration</a:t>
            </a:r>
            <a:endParaRPr kumimoji="0" lang="zh-CN" altLang="en-US" sz="1800" b="1" i="0" u="none" strike="noStrike" kern="1200" cap="none" spc="0" normalizeH="0" baseline="0" noProof="1">
              <a:ln>
                <a:noFill/>
              </a:ln>
              <a:solidFill>
                <a:srgbClr val="FF0000"/>
              </a:solidFill>
              <a:effectLst/>
              <a:uLnTx/>
              <a:uFillTx/>
              <a:latin typeface="微软雅黑" panose="020B0503020204020204" pitchFamily="34" charset="-122"/>
              <a:ea typeface="微软雅黑" panose="020B0503020204020204" pitchFamily="34" charset="-122"/>
              <a:cs typeface="+mn-ea"/>
            </a:endParaRPr>
          </a:p>
        </p:txBody>
      </p:sp>
      <p:sp>
        <p:nvSpPr>
          <p:cNvPr id="6" name="文本框 2"/>
          <p:cNvSpPr txBox="1">
            <a:spLocks noChangeArrowheads="1"/>
          </p:cNvSpPr>
          <p:nvPr/>
        </p:nvSpPr>
        <p:spPr bwMode="auto">
          <a:xfrm>
            <a:off x="542925" y="1065848"/>
            <a:ext cx="55410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defRPr/>
            </a:pPr>
            <a:r>
              <a:rPr lang="en-US" altLang="zh-CN" sz="1600" b="1" dirty="0">
                <a:latin typeface="宋体" panose="02010600030101010101" pitchFamily="2" charset="-122"/>
              </a:rPr>
              <a:t>2</a:t>
            </a:r>
            <a:r>
              <a:rPr kumimoji="0" lang="en-US" altLang="zh-CN" sz="1600" b="1" i="0" u="none" strike="noStrike" kern="12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.1  </a:t>
            </a:r>
            <a:r>
              <a:rPr lang="en-US" altLang="zh-CN" sz="1600" b="1" dirty="0">
                <a:latin typeface="宋体" panose="02010600030101010101" pitchFamily="2" charset="-122"/>
                <a:sym typeface="+mn-ea"/>
              </a:rPr>
              <a:t>Main configuration (component list) </a:t>
            </a:r>
            <a:endParaRPr kumimoji="0" lang="zh-CN" altLang="en-US" sz="1600" b="1" i="0" u="none" strike="noStrike" kern="120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endParaRPr>
          </a:p>
        </p:txBody>
      </p:sp>
      <p:graphicFrame>
        <p:nvGraphicFramePr>
          <p:cNvPr id="13" name="表格 12"/>
          <p:cNvGraphicFramePr/>
          <p:nvPr>
            <p:custDataLst>
              <p:tags r:id="rId1"/>
            </p:custDataLst>
          </p:nvPr>
        </p:nvGraphicFramePr>
        <p:xfrm>
          <a:off x="321945" y="1473200"/>
          <a:ext cx="8649970" cy="4128135"/>
        </p:xfrm>
        <a:graphic>
          <a:graphicData uri="http://schemas.openxmlformats.org/drawingml/2006/table">
            <a:tbl>
              <a:tblPr firstRow="1" bandRow="1">
                <a:tableStyleId>{5C22544A-7EE6-4342-B048-85BDC9FD1C3A}</a:tableStyleId>
              </a:tblPr>
              <a:tblGrid>
                <a:gridCol w="687705">
                  <a:extLst>
                    <a:ext uri="{9D8B030D-6E8A-4147-A177-3AD203B41FA5}">
                      <a16:colId xmlns:a16="http://schemas.microsoft.com/office/drawing/2014/main" val="20000"/>
                    </a:ext>
                  </a:extLst>
                </a:gridCol>
                <a:gridCol w="1696085">
                  <a:extLst>
                    <a:ext uri="{9D8B030D-6E8A-4147-A177-3AD203B41FA5}">
                      <a16:colId xmlns:a16="http://schemas.microsoft.com/office/drawing/2014/main" val="20001"/>
                    </a:ext>
                  </a:extLst>
                </a:gridCol>
                <a:gridCol w="1343660">
                  <a:extLst>
                    <a:ext uri="{9D8B030D-6E8A-4147-A177-3AD203B41FA5}">
                      <a16:colId xmlns:a16="http://schemas.microsoft.com/office/drawing/2014/main" val="20002"/>
                    </a:ext>
                  </a:extLst>
                </a:gridCol>
                <a:gridCol w="2171700">
                  <a:extLst>
                    <a:ext uri="{9D8B030D-6E8A-4147-A177-3AD203B41FA5}">
                      <a16:colId xmlns:a16="http://schemas.microsoft.com/office/drawing/2014/main" val="20003"/>
                    </a:ext>
                  </a:extLst>
                </a:gridCol>
                <a:gridCol w="739775">
                  <a:extLst>
                    <a:ext uri="{9D8B030D-6E8A-4147-A177-3AD203B41FA5}">
                      <a16:colId xmlns:a16="http://schemas.microsoft.com/office/drawing/2014/main" val="20004"/>
                    </a:ext>
                  </a:extLst>
                </a:gridCol>
                <a:gridCol w="775335">
                  <a:extLst>
                    <a:ext uri="{9D8B030D-6E8A-4147-A177-3AD203B41FA5}">
                      <a16:colId xmlns:a16="http://schemas.microsoft.com/office/drawing/2014/main" val="20005"/>
                    </a:ext>
                  </a:extLst>
                </a:gridCol>
                <a:gridCol w="1235710">
                  <a:extLst>
                    <a:ext uri="{9D8B030D-6E8A-4147-A177-3AD203B41FA5}">
                      <a16:colId xmlns:a16="http://schemas.microsoft.com/office/drawing/2014/main" val="20006"/>
                    </a:ext>
                  </a:extLst>
                </a:gridCol>
              </a:tblGrid>
              <a:tr h="454025">
                <a:tc>
                  <a:txBody>
                    <a:bodyPr/>
                    <a:lstStyle/>
                    <a:p>
                      <a:pPr indent="0" algn="ctr">
                        <a:buNone/>
                      </a:pPr>
                      <a:r>
                        <a:rPr lang="en-US" altLang="zh-CN" sz="1800" b="0" dirty="0">
                          <a:solidFill>
                            <a:schemeClr val="bg1"/>
                          </a:solidFill>
                          <a:latin typeface="+mn-ea"/>
                        </a:rPr>
                        <a:t>S/N</a:t>
                      </a:r>
                      <a:endParaRPr lang="zh-CN" sz="1800" b="0" dirty="0">
                        <a:solidFill>
                          <a:schemeClr val="bg1"/>
                        </a:solidFill>
                        <a:latin typeface="+mn-ea"/>
                      </a:endParaRPr>
                    </a:p>
                  </a:txBody>
                  <a:tcPr anchor="ctr"/>
                </a:tc>
                <a:tc>
                  <a:txBody>
                    <a:bodyPr/>
                    <a:lstStyle/>
                    <a:p>
                      <a:pPr indent="0" algn="ctr">
                        <a:buNone/>
                      </a:pPr>
                      <a:r>
                        <a:rPr lang="en-US" altLang="zh-CN" sz="1800" b="0" dirty="0">
                          <a:solidFill>
                            <a:schemeClr val="bg1"/>
                          </a:solidFill>
                          <a:latin typeface="+mn-ea"/>
                        </a:rPr>
                        <a:t>Name</a:t>
                      </a:r>
                      <a:endParaRPr lang="zh-CN" sz="1800" b="0" dirty="0">
                        <a:solidFill>
                          <a:schemeClr val="bg1"/>
                        </a:solidFill>
                        <a:latin typeface="+mn-ea"/>
                      </a:endParaRPr>
                    </a:p>
                  </a:txBody>
                  <a:tcPr anchor="ctr"/>
                </a:tc>
                <a:tc>
                  <a:txBody>
                    <a:bodyPr/>
                    <a:lstStyle/>
                    <a:p>
                      <a:pPr indent="0" algn="ctr">
                        <a:buNone/>
                      </a:pPr>
                      <a:r>
                        <a:rPr lang="en-US" altLang="zh-CN" sz="1800" b="0" dirty="0">
                          <a:solidFill>
                            <a:schemeClr val="bg1"/>
                          </a:solidFill>
                          <a:latin typeface="+mn-ea"/>
                        </a:rPr>
                        <a:t>Brand</a:t>
                      </a:r>
                      <a:endParaRPr lang="zh-CN" sz="1800" b="0" dirty="0">
                        <a:solidFill>
                          <a:schemeClr val="bg1"/>
                        </a:solidFill>
                        <a:latin typeface="+mn-ea"/>
                      </a:endParaRPr>
                    </a:p>
                  </a:txBody>
                  <a:tcPr anchor="ctr"/>
                </a:tc>
                <a:tc>
                  <a:txBody>
                    <a:bodyPr/>
                    <a:lstStyle/>
                    <a:p>
                      <a:pPr indent="0" algn="ctr">
                        <a:buNone/>
                      </a:pPr>
                      <a:r>
                        <a:rPr lang="en-US" altLang="zh-CN" sz="1800" b="0" dirty="0">
                          <a:solidFill>
                            <a:schemeClr val="bg1"/>
                          </a:solidFill>
                          <a:latin typeface="+mn-ea"/>
                        </a:rPr>
                        <a:t>Spec.</a:t>
                      </a:r>
                      <a:endParaRPr lang="zh-CN" sz="1800" b="0" dirty="0">
                        <a:solidFill>
                          <a:schemeClr val="bg1"/>
                        </a:solidFill>
                        <a:latin typeface="+mn-ea"/>
                      </a:endParaRPr>
                    </a:p>
                  </a:txBody>
                  <a:tcPr anchor="ctr"/>
                </a:tc>
                <a:tc>
                  <a:txBody>
                    <a:bodyPr/>
                    <a:lstStyle/>
                    <a:p>
                      <a:pPr indent="0" algn="ctr">
                        <a:buNone/>
                      </a:pPr>
                      <a:r>
                        <a:rPr lang="en-US" altLang="zh-CN" sz="1800" b="0" dirty="0">
                          <a:solidFill>
                            <a:schemeClr val="bg1"/>
                          </a:solidFill>
                          <a:latin typeface="+mn-ea"/>
                        </a:rPr>
                        <a:t>No.</a:t>
                      </a:r>
                      <a:endParaRPr lang="zh-CN" sz="1800" b="0" dirty="0">
                        <a:solidFill>
                          <a:schemeClr val="bg1"/>
                        </a:solidFill>
                        <a:latin typeface="+mn-ea"/>
                      </a:endParaRPr>
                    </a:p>
                  </a:txBody>
                  <a:tcPr anchor="ctr"/>
                </a:tc>
                <a:tc>
                  <a:txBody>
                    <a:bodyPr/>
                    <a:lstStyle/>
                    <a:p>
                      <a:pPr indent="0" algn="ctr">
                        <a:buNone/>
                      </a:pPr>
                      <a:r>
                        <a:rPr lang="en-US" altLang="zh-CN" sz="1800" b="0" dirty="0">
                          <a:solidFill>
                            <a:schemeClr val="bg1"/>
                          </a:solidFill>
                          <a:latin typeface="+mn-ea"/>
                        </a:rPr>
                        <a:t>Unit</a:t>
                      </a:r>
                      <a:endParaRPr lang="zh-CN" sz="1800" b="0" dirty="0">
                        <a:solidFill>
                          <a:schemeClr val="bg1"/>
                        </a:solidFill>
                        <a:latin typeface="+mn-ea"/>
                      </a:endParaRPr>
                    </a:p>
                  </a:txBody>
                  <a:tcPr anchor="ctr"/>
                </a:tc>
                <a:tc>
                  <a:txBody>
                    <a:bodyPr/>
                    <a:lstStyle/>
                    <a:p>
                      <a:pPr indent="0" algn="ctr">
                        <a:buNone/>
                      </a:pPr>
                      <a:r>
                        <a:rPr lang="en-US" altLang="zh-CN" sz="1800" b="0" dirty="0">
                          <a:solidFill>
                            <a:schemeClr val="bg1"/>
                          </a:solidFill>
                          <a:latin typeface="+mn-ea"/>
                        </a:rPr>
                        <a:t>Note</a:t>
                      </a:r>
                      <a:endParaRPr lang="zh-CN" sz="1800" b="0" dirty="0">
                        <a:solidFill>
                          <a:schemeClr val="bg1"/>
                        </a:solidFill>
                        <a:latin typeface="+mn-ea"/>
                      </a:endParaRPr>
                    </a:p>
                  </a:txBody>
                  <a:tcPr anchor="ctr"/>
                </a:tc>
                <a:extLst>
                  <a:ext uri="{0D108BD9-81ED-4DB2-BD59-A6C34878D82A}">
                    <a16:rowId xmlns:a16="http://schemas.microsoft.com/office/drawing/2014/main" val="10000"/>
                  </a:ext>
                </a:extLst>
              </a:tr>
              <a:tr h="389255">
                <a:tc>
                  <a:txBody>
                    <a:bodyPr/>
                    <a:lstStyle/>
                    <a:p>
                      <a:pPr indent="0" algn="ctr">
                        <a:buNone/>
                      </a:pPr>
                      <a:r>
                        <a:rPr lang="en-US" altLang="zh-CN" sz="1800" b="0">
                          <a:solidFill>
                            <a:srgbClr val="000000"/>
                          </a:solidFill>
                          <a:latin typeface="+mn-ea"/>
                        </a:rPr>
                        <a:t>1</a:t>
                      </a:r>
                    </a:p>
                  </a:txBody>
                  <a:tcPr anchor="ctr"/>
                </a:tc>
                <a:tc>
                  <a:txBody>
                    <a:bodyPr/>
                    <a:lstStyle/>
                    <a:p>
                      <a:pPr indent="0" algn="ctr">
                        <a:buNone/>
                      </a:pPr>
                      <a:r>
                        <a:rPr lang="en-US" altLang="zh-CN" sz="1800" b="0" dirty="0">
                          <a:solidFill>
                            <a:srgbClr val="000000"/>
                          </a:solidFill>
                          <a:latin typeface="+mn-ea"/>
                        </a:rPr>
                        <a:t>Laser</a:t>
                      </a:r>
                      <a:r>
                        <a:rPr lang="en-US" altLang="zh-CN" sz="1800" b="0" baseline="0" dirty="0">
                          <a:solidFill>
                            <a:srgbClr val="000000"/>
                          </a:solidFill>
                          <a:latin typeface="+mn-ea"/>
                        </a:rPr>
                        <a:t> generator</a:t>
                      </a:r>
                      <a:endParaRPr lang="zh-CN" altLang="en-US" sz="1800" b="0" dirty="0">
                        <a:solidFill>
                          <a:srgbClr val="000000"/>
                        </a:solidFill>
                        <a:latin typeface="+mn-ea"/>
                      </a:endParaRPr>
                    </a:p>
                  </a:txBody>
                  <a:tcPr marL="12700" marR="12700" marT="12700" anchor="ctr"/>
                </a:tc>
                <a:tc>
                  <a:txBody>
                    <a:bodyPr/>
                    <a:lstStyle/>
                    <a:p>
                      <a:pPr algn="ctr">
                        <a:buClrTx/>
                        <a:buSzTx/>
                        <a:buFontTx/>
                        <a:buNone/>
                      </a:pPr>
                      <a:r>
                        <a:rPr lang="en-US" altLang="zh-CN" sz="1800" dirty="0">
                          <a:solidFill>
                            <a:srgbClr val="000000"/>
                          </a:solidFill>
                          <a:latin typeface="+mn-ea"/>
                          <a:sym typeface="+mn-ea"/>
                        </a:rPr>
                        <a:t>At client’s option</a:t>
                      </a:r>
                      <a:endParaRPr lang="zh-CN" sz="1800" dirty="0">
                        <a:solidFill>
                          <a:srgbClr val="000000"/>
                        </a:solidFill>
                        <a:latin typeface="+mn-ea"/>
                        <a:sym typeface="+mn-ea"/>
                      </a:endParaRPr>
                    </a:p>
                  </a:txBody>
                  <a:tcPr marL="12700" marR="12700" marT="12700" anchor="ctr"/>
                </a:tc>
                <a:tc>
                  <a:txBody>
                    <a:bodyPr/>
                    <a:lstStyle/>
                    <a:p>
                      <a:pPr marL="0" marR="0" indent="0" algn="ctr" defTabSz="685800" rtl="0" eaLnBrk="1" fontAlgn="auto" latinLnBrk="0" hangingPunct="1">
                        <a:lnSpc>
                          <a:spcPct val="100000"/>
                        </a:lnSpc>
                        <a:spcBef>
                          <a:spcPts val="0"/>
                        </a:spcBef>
                        <a:spcAft>
                          <a:spcPts val="0"/>
                        </a:spcAft>
                        <a:buClrTx/>
                        <a:buSzTx/>
                        <a:buFontTx/>
                        <a:buNone/>
                        <a:defRPr/>
                      </a:pPr>
                      <a:r>
                        <a:rPr lang="en-US" sz="1800" dirty="0">
                          <a:solidFill>
                            <a:srgbClr val="000000"/>
                          </a:solidFill>
                          <a:latin typeface="+mn-ea"/>
                          <a:sym typeface="+mn-ea"/>
                        </a:rPr>
                        <a:t>100W</a:t>
                      </a:r>
                    </a:p>
                  </a:txBody>
                  <a:tcPr marL="12700" marR="12700" marT="12700" anchor="ctr"/>
                </a:tc>
                <a:tc>
                  <a:txBody>
                    <a:bodyPr/>
                    <a:lstStyle/>
                    <a:p>
                      <a:pPr indent="0" algn="ctr">
                        <a:buNone/>
                      </a:pPr>
                      <a:r>
                        <a:rPr lang="en-US" altLang="en-US" sz="1800" b="0">
                          <a:solidFill>
                            <a:srgbClr val="000000"/>
                          </a:solidFill>
                          <a:latin typeface="+mn-ea"/>
                        </a:rPr>
                        <a:t>1</a:t>
                      </a:r>
                    </a:p>
                  </a:txBody>
                  <a:tcPr marL="12700" marR="12700" marT="12700" anchor="ctr"/>
                </a:tc>
                <a:tc>
                  <a:txBody>
                    <a:bodyPr/>
                    <a:lstStyle/>
                    <a:p>
                      <a:pPr indent="0" algn="ctr">
                        <a:buNone/>
                      </a:pPr>
                      <a:r>
                        <a:rPr lang="en-US" altLang="zh-CN" sz="1800" b="0" dirty="0">
                          <a:solidFill>
                            <a:srgbClr val="000000"/>
                          </a:solidFill>
                          <a:latin typeface="+mn-ea"/>
                        </a:rPr>
                        <a:t>Set</a:t>
                      </a:r>
                      <a:r>
                        <a:rPr lang="en-US" altLang="zh-CN" sz="1800" b="0" baseline="0" dirty="0">
                          <a:solidFill>
                            <a:srgbClr val="000000"/>
                          </a:solidFill>
                          <a:latin typeface="+mn-ea"/>
                        </a:rPr>
                        <a:t> </a:t>
                      </a:r>
                      <a:endParaRPr lang="zh-CN" altLang="en-US" sz="1800" b="0" dirty="0">
                        <a:solidFill>
                          <a:srgbClr val="000000"/>
                        </a:solidFill>
                        <a:latin typeface="+mn-ea"/>
                      </a:endParaRPr>
                    </a:p>
                  </a:txBody>
                  <a:tcPr marL="12700" marR="12700" marT="12700" anchor="ctr"/>
                </a:tc>
                <a:tc>
                  <a:txBody>
                    <a:bodyPr/>
                    <a:lstStyle/>
                    <a:p>
                      <a:pPr indent="0" algn="ctr">
                        <a:buNone/>
                      </a:pPr>
                      <a:endParaRPr lang="zh-CN" sz="1800" b="0">
                        <a:solidFill>
                          <a:srgbClr val="000000"/>
                        </a:solidFill>
                        <a:latin typeface="+mn-ea"/>
                      </a:endParaRPr>
                    </a:p>
                  </a:txBody>
                  <a:tcPr marL="12700" marR="12700" marT="12700" anchor="ctr"/>
                </a:tc>
                <a:extLst>
                  <a:ext uri="{0D108BD9-81ED-4DB2-BD59-A6C34878D82A}">
                    <a16:rowId xmlns:a16="http://schemas.microsoft.com/office/drawing/2014/main" val="10001"/>
                  </a:ext>
                </a:extLst>
              </a:tr>
              <a:tr h="365760">
                <a:tc>
                  <a:txBody>
                    <a:bodyPr/>
                    <a:lstStyle/>
                    <a:p>
                      <a:pPr indent="0" algn="ctr">
                        <a:buNone/>
                      </a:pPr>
                      <a:r>
                        <a:rPr lang="en-US" altLang="zh-CN" sz="1800" b="0">
                          <a:solidFill>
                            <a:srgbClr val="000000"/>
                          </a:solidFill>
                          <a:latin typeface="+mn-ea"/>
                        </a:rPr>
                        <a:t>2</a:t>
                      </a:r>
                    </a:p>
                  </a:txBody>
                  <a:tcPr anchor="ctr"/>
                </a:tc>
                <a:tc>
                  <a:txBody>
                    <a:bodyPr/>
                    <a:lstStyle/>
                    <a:p>
                      <a:pPr indent="0" algn="ctr">
                        <a:buNone/>
                      </a:pPr>
                      <a:r>
                        <a:rPr lang="en-US" altLang="zh-CN" sz="1800" b="0" dirty="0">
                          <a:solidFill>
                            <a:srgbClr val="000000"/>
                          </a:solidFill>
                          <a:latin typeface="+mn-ea"/>
                        </a:rPr>
                        <a:t>Cleaning</a:t>
                      </a:r>
                      <a:r>
                        <a:rPr lang="en-US" altLang="zh-CN" sz="1800" b="0" baseline="0" dirty="0">
                          <a:solidFill>
                            <a:srgbClr val="000000"/>
                          </a:solidFill>
                          <a:latin typeface="+mn-ea"/>
                        </a:rPr>
                        <a:t> machine</a:t>
                      </a:r>
                      <a:endParaRPr lang="zh-CN" altLang="en-US" sz="1800" b="0" dirty="0">
                        <a:solidFill>
                          <a:srgbClr val="000000"/>
                        </a:solidFill>
                        <a:latin typeface="+mn-ea"/>
                      </a:endParaRPr>
                    </a:p>
                  </a:txBody>
                  <a:tcPr marL="12700" marR="12700" marT="12700" anchor="ctr"/>
                </a:tc>
                <a:tc>
                  <a:txBody>
                    <a:bodyPr/>
                    <a:lstStyle/>
                    <a:p>
                      <a:pPr algn="ctr">
                        <a:buClrTx/>
                        <a:buSzTx/>
                        <a:buFontTx/>
                        <a:buNone/>
                      </a:pPr>
                      <a:r>
                        <a:rPr lang="en-US" altLang="zh-CN" sz="1800" dirty="0" err="1">
                          <a:solidFill>
                            <a:srgbClr val="000000"/>
                          </a:solidFill>
                          <a:latin typeface="+mn-ea"/>
                          <a:sym typeface="+mn-ea"/>
                        </a:rPr>
                        <a:t>Herolaser</a:t>
                      </a:r>
                      <a:endParaRPr lang="zh-CN" altLang="en-US" sz="1800" b="0" dirty="0">
                        <a:solidFill>
                          <a:srgbClr val="000000"/>
                        </a:solidFill>
                        <a:latin typeface="+mn-ea"/>
                      </a:endParaRPr>
                    </a:p>
                  </a:txBody>
                  <a:tcPr marL="12700" marR="12700" marT="12700" anchor="ctr"/>
                </a:tc>
                <a:tc>
                  <a:txBody>
                    <a:bodyPr/>
                    <a:lstStyle/>
                    <a:p>
                      <a:pPr indent="0" algn="ctr">
                        <a:buNone/>
                      </a:pPr>
                      <a:r>
                        <a:rPr lang="zh-CN" sz="1800">
                          <a:solidFill>
                            <a:srgbClr val="000000"/>
                          </a:solidFill>
                          <a:latin typeface="+mn-ea"/>
                          <a:sym typeface="+mn-ea"/>
                        </a:rPr>
                        <a:t>CD004003-001D</a:t>
                      </a:r>
                    </a:p>
                  </a:txBody>
                  <a:tcPr marL="12700" marR="12700" marT="12700" anchor="ctr"/>
                </a:tc>
                <a:tc>
                  <a:txBody>
                    <a:bodyPr/>
                    <a:lstStyle/>
                    <a:p>
                      <a:pPr indent="0" algn="ctr">
                        <a:buNone/>
                      </a:pPr>
                      <a:r>
                        <a:rPr lang="en-US" sz="1800" b="0">
                          <a:solidFill>
                            <a:srgbClr val="000000"/>
                          </a:solidFill>
                          <a:latin typeface="+mn-ea"/>
                        </a:rPr>
                        <a:t>1</a:t>
                      </a:r>
                      <a:endParaRPr lang="en-US" altLang="en-US" sz="1800" b="0">
                        <a:solidFill>
                          <a:srgbClr val="000000"/>
                        </a:solidFill>
                        <a:latin typeface="+mn-ea"/>
                      </a:endParaRPr>
                    </a:p>
                  </a:txBody>
                  <a:tcPr marL="12700" marR="12700" marT="12700" anchor="ctr"/>
                </a:tc>
                <a:tc>
                  <a:txBody>
                    <a:bodyPr/>
                    <a:lstStyle/>
                    <a:p>
                      <a:pPr indent="0" algn="ctr">
                        <a:buNone/>
                      </a:pPr>
                      <a:r>
                        <a:rPr lang="en-US" altLang="zh-CN" sz="1800" b="0" dirty="0">
                          <a:solidFill>
                            <a:srgbClr val="000000"/>
                          </a:solidFill>
                          <a:latin typeface="+mn-ea"/>
                        </a:rPr>
                        <a:t>Set</a:t>
                      </a:r>
                      <a:endParaRPr lang="zh-CN" altLang="en-US" sz="1800" b="0" dirty="0">
                        <a:solidFill>
                          <a:srgbClr val="000000"/>
                        </a:solidFill>
                        <a:latin typeface="+mn-ea"/>
                      </a:endParaRPr>
                    </a:p>
                  </a:txBody>
                  <a:tcPr marL="12700" marR="12700" marT="12700" anchor="ctr"/>
                </a:tc>
                <a:tc>
                  <a:txBody>
                    <a:bodyPr/>
                    <a:lstStyle/>
                    <a:p>
                      <a:pPr indent="0" algn="ctr">
                        <a:buNone/>
                      </a:pPr>
                      <a:endParaRPr lang="zh-CN" altLang="en-US" sz="1800" b="0" dirty="0">
                        <a:solidFill>
                          <a:srgbClr val="000000"/>
                        </a:solidFill>
                        <a:latin typeface="+mn-ea"/>
                      </a:endParaRPr>
                    </a:p>
                  </a:txBody>
                  <a:tcPr marL="12700" marR="12700" marT="12700" anchor="ctr"/>
                </a:tc>
                <a:extLst>
                  <a:ext uri="{0D108BD9-81ED-4DB2-BD59-A6C34878D82A}">
                    <a16:rowId xmlns:a16="http://schemas.microsoft.com/office/drawing/2014/main" val="10002"/>
                  </a:ext>
                </a:extLst>
              </a:tr>
              <a:tr h="226695">
                <a:tc>
                  <a:txBody>
                    <a:bodyPr/>
                    <a:lstStyle/>
                    <a:p>
                      <a:pPr indent="0" algn="ctr">
                        <a:buNone/>
                      </a:pPr>
                      <a:r>
                        <a:rPr lang="en-US" altLang="zh-CN" sz="1800" b="0">
                          <a:solidFill>
                            <a:srgbClr val="000000"/>
                          </a:solidFill>
                          <a:latin typeface="+mn-ea"/>
                        </a:rPr>
                        <a:t>3</a:t>
                      </a:r>
                    </a:p>
                  </a:txBody>
                  <a:tcPr anchor="ctr"/>
                </a:tc>
                <a:tc>
                  <a:txBody>
                    <a:bodyPr/>
                    <a:lstStyle/>
                    <a:p>
                      <a:pPr algn="ctr">
                        <a:buClrTx/>
                        <a:buSzTx/>
                        <a:buFontTx/>
                        <a:buNone/>
                      </a:pPr>
                      <a:r>
                        <a:rPr lang="en-US" altLang="zh-CN" sz="1800" b="0" dirty="0">
                          <a:solidFill>
                            <a:srgbClr val="000000"/>
                          </a:solidFill>
                          <a:latin typeface="+mn-ea"/>
                        </a:rPr>
                        <a:t>Knapsack </a:t>
                      </a:r>
                      <a:endParaRPr lang="zh-CN" altLang="en-US" sz="1800" b="0" dirty="0">
                        <a:solidFill>
                          <a:srgbClr val="000000"/>
                        </a:solidFill>
                        <a:latin typeface="+mn-ea"/>
                      </a:endParaRPr>
                    </a:p>
                  </a:txBody>
                  <a:tcPr marL="12700" marR="12700" marT="12700" anchor="ctr"/>
                </a:tc>
                <a:tc>
                  <a:txBody>
                    <a:bodyPr/>
                    <a:lstStyle/>
                    <a:p>
                      <a:pPr algn="ctr">
                        <a:buClrTx/>
                        <a:buSzTx/>
                        <a:buFontTx/>
                        <a:buNone/>
                      </a:pPr>
                      <a:r>
                        <a:rPr lang="en-US" altLang="zh-CN" sz="1800" dirty="0">
                          <a:solidFill>
                            <a:srgbClr val="000000"/>
                          </a:solidFill>
                          <a:latin typeface="+mn-ea"/>
                          <a:sym typeface="+mn-ea"/>
                        </a:rPr>
                        <a:t>At</a:t>
                      </a:r>
                      <a:r>
                        <a:rPr lang="en-US" altLang="zh-CN" sz="1800" baseline="0" dirty="0">
                          <a:solidFill>
                            <a:srgbClr val="000000"/>
                          </a:solidFill>
                          <a:latin typeface="+mn-ea"/>
                          <a:sym typeface="+mn-ea"/>
                        </a:rPr>
                        <a:t> client’s option</a:t>
                      </a:r>
                      <a:endParaRPr lang="zh-CN" altLang="en-US" sz="1800" dirty="0">
                        <a:solidFill>
                          <a:srgbClr val="000000"/>
                        </a:solidFill>
                        <a:latin typeface="+mn-ea"/>
                        <a:sym typeface="+mn-ea"/>
                      </a:endParaRPr>
                    </a:p>
                  </a:txBody>
                  <a:tcPr marL="12700" marR="12700" marT="12700" anchor="ctr"/>
                </a:tc>
                <a:tc>
                  <a:txBody>
                    <a:bodyPr/>
                    <a:lstStyle/>
                    <a:p>
                      <a:pPr algn="ctr">
                        <a:buClrTx/>
                        <a:buSzTx/>
                        <a:buFontTx/>
                        <a:buNone/>
                      </a:pPr>
                      <a:r>
                        <a:rPr lang="en-US" altLang="zh-CN" sz="1800" b="0" dirty="0">
                          <a:solidFill>
                            <a:srgbClr val="000000"/>
                          </a:solidFill>
                          <a:latin typeface="+mn-ea"/>
                        </a:rPr>
                        <a:t>customized</a:t>
                      </a:r>
                      <a:endParaRPr lang="zh-CN" altLang="en-US" sz="1800" b="0" dirty="0">
                        <a:solidFill>
                          <a:srgbClr val="000000"/>
                        </a:solidFill>
                        <a:latin typeface="+mn-ea"/>
                      </a:endParaRPr>
                    </a:p>
                  </a:txBody>
                  <a:tcPr marL="12700" marR="12700" marT="12700" anchor="ctr"/>
                </a:tc>
                <a:tc>
                  <a:txBody>
                    <a:bodyPr/>
                    <a:lstStyle/>
                    <a:p>
                      <a:pPr indent="0" algn="ctr">
                        <a:buNone/>
                      </a:pPr>
                      <a:r>
                        <a:rPr lang="en-US" altLang="en-US" sz="1800" b="0">
                          <a:solidFill>
                            <a:srgbClr val="000000"/>
                          </a:solidFill>
                          <a:latin typeface="+mn-ea"/>
                        </a:rPr>
                        <a:t>1</a:t>
                      </a:r>
                    </a:p>
                  </a:txBody>
                  <a:tcPr marL="12700" marR="12700" marT="12700" anchor="ctr"/>
                </a:tc>
                <a:tc>
                  <a:txBody>
                    <a:bodyPr/>
                    <a:lstStyle/>
                    <a:p>
                      <a:pPr indent="0" algn="ctr">
                        <a:buNone/>
                      </a:pPr>
                      <a:r>
                        <a:rPr lang="en-US" altLang="zh-CN" sz="1800" b="0" dirty="0">
                          <a:solidFill>
                            <a:srgbClr val="000000"/>
                          </a:solidFill>
                          <a:latin typeface="+mn-ea"/>
                        </a:rPr>
                        <a:t>Set</a:t>
                      </a:r>
                      <a:endParaRPr lang="zh-CN" altLang="en-US" sz="1800" b="0" dirty="0">
                        <a:solidFill>
                          <a:srgbClr val="000000"/>
                        </a:solidFill>
                        <a:latin typeface="+mn-ea"/>
                      </a:endParaRPr>
                    </a:p>
                  </a:txBody>
                  <a:tcPr marL="12700" marR="12700" marT="12700" anchor="ctr"/>
                </a:tc>
                <a:tc>
                  <a:txBody>
                    <a:bodyPr/>
                    <a:lstStyle/>
                    <a:p>
                      <a:pPr indent="0" algn="ctr">
                        <a:buNone/>
                      </a:pPr>
                      <a:endParaRPr lang="zh-CN" altLang="en-US" sz="1800" b="0">
                        <a:solidFill>
                          <a:srgbClr val="000000"/>
                        </a:solidFill>
                        <a:latin typeface="+mn-ea"/>
                      </a:endParaRPr>
                    </a:p>
                  </a:txBody>
                  <a:tcPr marL="12700" marR="12700" marT="12700" anchor="ctr"/>
                </a:tc>
                <a:extLst>
                  <a:ext uri="{0D108BD9-81ED-4DB2-BD59-A6C34878D82A}">
                    <a16:rowId xmlns:a16="http://schemas.microsoft.com/office/drawing/2014/main" val="10003"/>
                  </a:ext>
                </a:extLst>
              </a:tr>
              <a:tr h="422910">
                <a:tc>
                  <a:txBody>
                    <a:bodyPr/>
                    <a:lstStyle/>
                    <a:p>
                      <a:pPr indent="0" algn="ctr">
                        <a:buNone/>
                      </a:pPr>
                      <a:r>
                        <a:rPr lang="en-US" altLang="zh-CN" sz="1800" b="0">
                          <a:solidFill>
                            <a:srgbClr val="000000"/>
                          </a:solidFill>
                          <a:latin typeface="+mn-ea"/>
                        </a:rPr>
                        <a:t>4</a:t>
                      </a:r>
                    </a:p>
                  </a:txBody>
                  <a:tcPr anchor="ctr"/>
                </a:tc>
                <a:tc>
                  <a:txBody>
                    <a:bodyPr/>
                    <a:lstStyle/>
                    <a:p>
                      <a:pPr indent="0" algn="ctr">
                        <a:buNone/>
                      </a:pPr>
                      <a:r>
                        <a:rPr lang="en-US" altLang="zh-CN" sz="1800" b="0" dirty="0">
                          <a:solidFill>
                            <a:srgbClr val="000000"/>
                          </a:solidFill>
                          <a:latin typeface="+mn-ea"/>
                        </a:rPr>
                        <a:t>Cleaning</a:t>
                      </a:r>
                      <a:r>
                        <a:rPr lang="en-US" altLang="zh-CN" sz="1800" b="0" baseline="0" dirty="0">
                          <a:solidFill>
                            <a:srgbClr val="000000"/>
                          </a:solidFill>
                          <a:latin typeface="+mn-ea"/>
                        </a:rPr>
                        <a:t> head</a:t>
                      </a:r>
                      <a:endParaRPr lang="zh-CN" altLang="en-US" sz="1800" b="0" dirty="0">
                        <a:solidFill>
                          <a:srgbClr val="000000"/>
                        </a:solidFill>
                        <a:latin typeface="+mn-ea"/>
                      </a:endParaRPr>
                    </a:p>
                  </a:txBody>
                  <a:tcPr marL="12700" marR="12700" marT="12700" anchor="ctr"/>
                </a:tc>
                <a:tc>
                  <a:txBody>
                    <a:bodyPr/>
                    <a:lstStyle/>
                    <a:p>
                      <a:pPr algn="ctr">
                        <a:buClrTx/>
                        <a:buSzTx/>
                        <a:buFontTx/>
                        <a:buNone/>
                      </a:pPr>
                      <a:r>
                        <a:rPr lang="en-US" altLang="zh-CN" sz="1800" b="0" dirty="0" err="1">
                          <a:solidFill>
                            <a:srgbClr val="000000"/>
                          </a:solidFill>
                          <a:latin typeface="+mn-ea"/>
                          <a:sym typeface="+mn-ea"/>
                        </a:rPr>
                        <a:t>Herolaser</a:t>
                      </a:r>
                      <a:endParaRPr lang="zh-CN" sz="1800" b="0" dirty="0">
                        <a:solidFill>
                          <a:srgbClr val="000000"/>
                        </a:solidFill>
                        <a:latin typeface="+mn-ea"/>
                      </a:endParaRPr>
                    </a:p>
                  </a:txBody>
                  <a:tcPr marL="12700" marR="12700" marT="12700" anchor="ctr"/>
                </a:tc>
                <a:tc>
                  <a:txBody>
                    <a:bodyPr/>
                    <a:lstStyle/>
                    <a:p>
                      <a:pPr marL="0" marR="0" indent="0" algn="ctr" defTabSz="685800" rtl="0" eaLnBrk="1" fontAlgn="auto" latinLnBrk="0" hangingPunct="1">
                        <a:lnSpc>
                          <a:spcPct val="100000"/>
                        </a:lnSpc>
                        <a:spcBef>
                          <a:spcPts val="0"/>
                        </a:spcBef>
                        <a:spcAft>
                          <a:spcPts val="0"/>
                        </a:spcAft>
                        <a:buClrTx/>
                        <a:buSzTx/>
                        <a:buFontTx/>
                        <a:buNone/>
                        <a:defRPr/>
                      </a:pPr>
                      <a:r>
                        <a:rPr lang="zh-CN" sz="1800" dirty="0">
                          <a:solidFill>
                            <a:srgbClr val="000000"/>
                          </a:solidFill>
                          <a:latin typeface="+mn-ea"/>
                          <a:sym typeface="+mn-ea"/>
                        </a:rPr>
                        <a:t>QXSC01</a:t>
                      </a:r>
                    </a:p>
                  </a:txBody>
                  <a:tcPr marL="12700" marR="12700" marT="12700" anchor="ctr"/>
                </a:tc>
                <a:tc>
                  <a:txBody>
                    <a:bodyPr/>
                    <a:lstStyle/>
                    <a:p>
                      <a:pPr indent="0" algn="ctr">
                        <a:buNone/>
                      </a:pPr>
                      <a:r>
                        <a:rPr lang="en-US" sz="1800" b="0">
                          <a:solidFill>
                            <a:srgbClr val="000000"/>
                          </a:solidFill>
                          <a:latin typeface="+mn-ea"/>
                        </a:rPr>
                        <a:t>1</a:t>
                      </a:r>
                      <a:endParaRPr lang="en-US" altLang="en-US" sz="1800" b="0">
                        <a:solidFill>
                          <a:srgbClr val="000000"/>
                        </a:solidFill>
                        <a:latin typeface="+mn-ea"/>
                      </a:endParaRPr>
                    </a:p>
                  </a:txBody>
                  <a:tcPr marL="12700" marR="12700" marT="12700" anchor="ctr"/>
                </a:tc>
                <a:tc>
                  <a:txBody>
                    <a:bodyPr/>
                    <a:lstStyle/>
                    <a:p>
                      <a:pPr indent="0" algn="ctr">
                        <a:buNone/>
                      </a:pPr>
                      <a:r>
                        <a:rPr lang="en-US" altLang="zh-CN" sz="1800" b="0" dirty="0">
                          <a:solidFill>
                            <a:srgbClr val="000000"/>
                          </a:solidFill>
                          <a:latin typeface="+mn-ea"/>
                        </a:rPr>
                        <a:t>Set</a:t>
                      </a:r>
                      <a:endParaRPr lang="zh-CN" altLang="en-US" sz="1800" b="0" dirty="0">
                        <a:solidFill>
                          <a:srgbClr val="000000"/>
                        </a:solidFill>
                        <a:latin typeface="+mn-ea"/>
                      </a:endParaRPr>
                    </a:p>
                  </a:txBody>
                  <a:tcPr marL="12700" marR="12700" marT="12700" anchor="ctr"/>
                </a:tc>
                <a:tc>
                  <a:txBody>
                    <a:bodyPr/>
                    <a:lstStyle/>
                    <a:p>
                      <a:pPr indent="0" algn="ctr">
                        <a:buNone/>
                      </a:pPr>
                      <a:endParaRPr lang="en-US" altLang="zh-CN" sz="1800" b="0" dirty="0">
                        <a:solidFill>
                          <a:srgbClr val="000000"/>
                        </a:solidFill>
                        <a:latin typeface="+mn-ea"/>
                      </a:endParaRPr>
                    </a:p>
                  </a:txBody>
                  <a:tcPr marL="12700" marR="12700" marT="12700" anchor="ctr"/>
                </a:tc>
                <a:extLst>
                  <a:ext uri="{0D108BD9-81ED-4DB2-BD59-A6C34878D82A}">
                    <a16:rowId xmlns:a16="http://schemas.microsoft.com/office/drawing/2014/main" val="10004"/>
                  </a:ext>
                </a:extLst>
              </a:tr>
              <a:tr h="454025">
                <a:tc>
                  <a:txBody>
                    <a:bodyPr/>
                    <a:lstStyle/>
                    <a:p>
                      <a:pPr indent="0" algn="ctr">
                        <a:buNone/>
                      </a:pPr>
                      <a:r>
                        <a:rPr lang="en-US" altLang="zh-CN" sz="1800" b="0" dirty="0">
                          <a:solidFill>
                            <a:srgbClr val="000000"/>
                          </a:solidFill>
                          <a:latin typeface="+mn-ea"/>
                        </a:rPr>
                        <a:t>5</a:t>
                      </a:r>
                    </a:p>
                  </a:txBody>
                  <a:tcPr anchor="ctr"/>
                </a:tc>
                <a:tc>
                  <a:txBody>
                    <a:bodyPr/>
                    <a:lstStyle/>
                    <a:p>
                      <a:pPr algn="ctr">
                        <a:buClrTx/>
                        <a:buSzTx/>
                        <a:buFontTx/>
                        <a:buNone/>
                      </a:pPr>
                      <a:r>
                        <a:rPr lang="en-US" altLang="zh-CN" sz="1800" b="0" dirty="0">
                          <a:solidFill>
                            <a:srgbClr val="000000"/>
                          </a:solidFill>
                          <a:latin typeface="+mn-ea"/>
                        </a:rPr>
                        <a:t>Electronic</a:t>
                      </a:r>
                      <a:r>
                        <a:rPr lang="en-US" altLang="zh-CN" sz="1800" b="0" baseline="0" dirty="0">
                          <a:solidFill>
                            <a:srgbClr val="000000"/>
                          </a:solidFill>
                          <a:latin typeface="+mn-ea"/>
                        </a:rPr>
                        <a:t> components</a:t>
                      </a:r>
                      <a:endParaRPr lang="zh-CN" altLang="en-US" sz="1800" b="0" dirty="0">
                        <a:solidFill>
                          <a:srgbClr val="000000"/>
                        </a:solidFill>
                        <a:latin typeface="+mn-ea"/>
                      </a:endParaRPr>
                    </a:p>
                  </a:txBody>
                  <a:tcPr marL="12700" marR="12700" marT="12700" anchor="ctr"/>
                </a:tc>
                <a:tc>
                  <a:txBody>
                    <a:bodyPr/>
                    <a:lstStyle/>
                    <a:p>
                      <a:pPr algn="ctr">
                        <a:buClrTx/>
                        <a:buSzTx/>
                        <a:buFontTx/>
                        <a:buNone/>
                      </a:pPr>
                      <a:r>
                        <a:rPr lang="en-US" altLang="zh-CN" sz="1800" dirty="0">
                          <a:solidFill>
                            <a:srgbClr val="000000"/>
                          </a:solidFill>
                          <a:latin typeface="+mn-ea"/>
                          <a:sym typeface="+mn-ea"/>
                        </a:rPr>
                        <a:t>Schneider and similar brands</a:t>
                      </a:r>
                      <a:endParaRPr lang="zh-CN" sz="1800" dirty="0">
                        <a:solidFill>
                          <a:srgbClr val="000000"/>
                        </a:solidFill>
                        <a:latin typeface="+mn-ea"/>
                        <a:sym typeface="+mn-ea"/>
                      </a:endParaRPr>
                    </a:p>
                  </a:txBody>
                  <a:tcPr marL="12700" marR="12700" marT="12700" anchor="ctr"/>
                </a:tc>
                <a:tc>
                  <a:txBody>
                    <a:bodyPr/>
                    <a:lstStyle/>
                    <a:p>
                      <a:pPr algn="ctr">
                        <a:buClrTx/>
                        <a:buSzTx/>
                        <a:buFontTx/>
                        <a:buNone/>
                      </a:pPr>
                      <a:r>
                        <a:rPr lang="en-US" altLang="zh-CN" sz="1800" b="0" dirty="0">
                          <a:solidFill>
                            <a:srgbClr val="000000"/>
                          </a:solidFill>
                          <a:latin typeface="+mn-ea"/>
                        </a:rPr>
                        <a:t>/</a:t>
                      </a:r>
                      <a:endParaRPr lang="zh-CN" altLang="en-US" sz="1800" b="0" dirty="0">
                        <a:solidFill>
                          <a:srgbClr val="000000"/>
                        </a:solidFill>
                        <a:latin typeface="+mn-ea"/>
                      </a:endParaRPr>
                    </a:p>
                    <a:p>
                      <a:pPr algn="ctr">
                        <a:buClrTx/>
                        <a:buSzTx/>
                        <a:buFontTx/>
                        <a:buNone/>
                      </a:pPr>
                      <a:endParaRPr lang="en-US" altLang="zh-CN" sz="1800" b="0" dirty="0">
                        <a:solidFill>
                          <a:srgbClr val="000000"/>
                        </a:solidFill>
                        <a:latin typeface="+mn-ea"/>
                      </a:endParaRPr>
                    </a:p>
                  </a:txBody>
                  <a:tcPr marL="12700" marR="12700" marT="12700" anchor="ctr"/>
                </a:tc>
                <a:tc>
                  <a:txBody>
                    <a:bodyPr/>
                    <a:lstStyle/>
                    <a:p>
                      <a:pPr indent="0" algn="ctr">
                        <a:buNone/>
                      </a:pPr>
                      <a:r>
                        <a:rPr lang="en-US" altLang="en-US" sz="1800" b="0">
                          <a:solidFill>
                            <a:srgbClr val="000000"/>
                          </a:solidFill>
                          <a:latin typeface="+mn-ea"/>
                        </a:rPr>
                        <a:t>1</a:t>
                      </a:r>
                    </a:p>
                  </a:txBody>
                  <a:tcPr marL="12700" marR="12700" marT="12700" anchor="ctr"/>
                </a:tc>
                <a:tc>
                  <a:txBody>
                    <a:bodyPr/>
                    <a:lstStyle/>
                    <a:p>
                      <a:pPr indent="0" algn="ctr">
                        <a:buNone/>
                      </a:pPr>
                      <a:r>
                        <a:rPr lang="en-US" altLang="zh-CN" sz="1800" b="0" dirty="0">
                          <a:solidFill>
                            <a:srgbClr val="000000"/>
                          </a:solidFill>
                          <a:latin typeface="+mn-ea"/>
                        </a:rPr>
                        <a:t>Set</a:t>
                      </a:r>
                      <a:endParaRPr lang="zh-CN" altLang="en-US" sz="1800" b="0" dirty="0">
                        <a:solidFill>
                          <a:srgbClr val="000000"/>
                        </a:solidFill>
                        <a:latin typeface="+mn-ea"/>
                      </a:endParaRPr>
                    </a:p>
                  </a:txBody>
                  <a:tcPr marL="12700" marR="12700" marT="12700" anchor="ctr"/>
                </a:tc>
                <a:tc>
                  <a:txBody>
                    <a:bodyPr/>
                    <a:lstStyle/>
                    <a:p>
                      <a:pPr indent="0" algn="ctr">
                        <a:buNone/>
                      </a:pPr>
                      <a:endParaRPr lang="zh-CN" altLang="en-US" sz="1800" b="0" dirty="0">
                        <a:solidFill>
                          <a:srgbClr val="000000"/>
                        </a:solidFill>
                        <a:latin typeface="+mn-ea"/>
                      </a:endParaRPr>
                    </a:p>
                  </a:txBody>
                  <a:tcPr marL="12700" marR="12700" marT="12700" anchor="ctr"/>
                </a:tc>
                <a:extLst>
                  <a:ext uri="{0D108BD9-81ED-4DB2-BD59-A6C34878D82A}">
                    <a16:rowId xmlns:a16="http://schemas.microsoft.com/office/drawing/2014/main" val="10005"/>
                  </a:ext>
                </a:extLst>
              </a:tr>
            </a:tbl>
          </a:graphicData>
        </a:graphic>
      </p:graphicFrame>
      <p:sp>
        <p:nvSpPr>
          <p:cNvPr id="2" name="页脚占位符 1"/>
          <p:cNvSpPr>
            <a:spLocks noGrp="1"/>
          </p:cNvSpPr>
          <p:nvPr>
            <p:ph type="ftr" sz="quarter" idx="10"/>
          </p:nvPr>
        </p:nvSpPr>
        <p:spPr>
          <a:xfrm>
            <a:off x="6954520" y="123825"/>
            <a:ext cx="2018030" cy="365125"/>
          </a:xfrm>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宋体" panose="02010600030101010101" pitchFamily="2" charset="-122"/>
                <a:cs typeface="+mn-cs"/>
              </a:rPr>
              <a:t>版本：V1.0   2020.0</a:t>
            </a:r>
            <a:r>
              <a:rPr kumimoji="0" lang="en-US" altLang="zh-CN" sz="900" b="0" i="0" u="none" strike="noStrike" kern="1200" cap="none" spc="0" normalizeH="0" baseline="0" noProof="1">
                <a:ln>
                  <a:noFill/>
                </a:ln>
                <a:solidFill>
                  <a:schemeClr val="tx1">
                    <a:tint val="75000"/>
                  </a:schemeClr>
                </a:solidFill>
                <a:effectLst/>
                <a:uLnTx/>
                <a:uFillTx/>
                <a:latin typeface="Arial" panose="020B0604020202020204" pitchFamily="34" charset="0"/>
                <a:ea typeface="宋体" panose="02010600030101010101" pitchFamily="2" charset="-122"/>
                <a:cs typeface="+mn-cs"/>
              </a:rPr>
              <a:t>9</a:t>
            </a:r>
            <a:r>
              <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宋体" panose="02010600030101010101" pitchFamily="2" charset="-122"/>
                <a:cs typeface="+mn-cs"/>
              </a:rPr>
              <a:t>.</a:t>
            </a:r>
            <a:r>
              <a:rPr kumimoji="0" lang="en-US" altLang="zh-CN" sz="900" b="0" i="0" u="none" strike="noStrike" kern="1200" cap="none" spc="0" normalizeH="0" baseline="0" noProof="1">
                <a:ln>
                  <a:noFill/>
                </a:ln>
                <a:solidFill>
                  <a:schemeClr val="tx1">
                    <a:tint val="75000"/>
                  </a:schemeClr>
                </a:solidFill>
                <a:effectLst/>
                <a:uLnTx/>
                <a:uFillTx/>
                <a:latin typeface="Arial" panose="020B0604020202020204" pitchFamily="34" charset="0"/>
                <a:ea typeface="宋体" panose="02010600030101010101" pitchFamily="2" charset="-122"/>
                <a:cs typeface="+mn-cs"/>
              </a:rPr>
              <a:t>28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487680" y="1403350"/>
            <a:ext cx="7644765" cy="646331"/>
          </a:xfrm>
          <a:prstGeom prst="rect">
            <a:avLst/>
          </a:prstGeom>
          <a:noFill/>
          <a:ln w="9525">
            <a:noFill/>
          </a:ln>
        </p:spPr>
        <p:txBody>
          <a:bodyPr wrap="square">
            <a:spAutoFit/>
          </a:bodyPr>
          <a:lstStyle/>
          <a:p>
            <a:endParaRPr lang="zh-CN" sz="18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p>
            <a:endParaRPr lang="zh-CN" altLang="en-US" sz="18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 name="矩形 3"/>
          <p:cNvSpPr/>
          <p:nvPr/>
        </p:nvSpPr>
        <p:spPr>
          <a:xfrm>
            <a:off x="1730784" y="278448"/>
            <a:ext cx="2539478" cy="507831"/>
          </a:xfrm>
          <a:prstGeom prst="rect">
            <a:avLst/>
          </a:prstGeom>
        </p:spPr>
        <p:txBody>
          <a:bodyPr wrap="none">
            <a:spAutoFit/>
          </a:bodyPr>
          <a:lstStyle/>
          <a:p>
            <a:pPr lvl="0" algn="ctr">
              <a:lnSpc>
                <a:spcPct val="150000"/>
              </a:lnSpc>
              <a:defRPr/>
            </a:pPr>
            <a:r>
              <a:rPr lang="en-US" altLang="zh-CN" b="1" noProof="1">
                <a:solidFill>
                  <a:srgbClr val="FF0000"/>
                </a:solidFill>
                <a:latin typeface="微软雅黑" panose="020B0503020204020204" pitchFamily="34" charset="-122"/>
                <a:ea typeface="微软雅黑" panose="020B0503020204020204" pitchFamily="34" charset="-122"/>
                <a:cs typeface="+mn-ea"/>
              </a:rPr>
              <a:t>Operating condition</a:t>
            </a:r>
            <a:endParaRPr kumimoji="0" lang="zh-CN" altLang="en-US" sz="1800" b="1" i="0" u="none" strike="noStrike" kern="1200" cap="none" spc="0" normalizeH="0" baseline="0" noProof="1">
              <a:ln>
                <a:noFill/>
              </a:ln>
              <a:solidFill>
                <a:srgbClr val="FF0000"/>
              </a:solidFill>
              <a:effectLst/>
              <a:uLnTx/>
              <a:uFillTx/>
              <a:latin typeface="微软雅黑" panose="020B0503020204020204" pitchFamily="34" charset="-122"/>
              <a:ea typeface="微软雅黑" panose="020B0503020204020204" pitchFamily="34" charset="-122"/>
              <a:cs typeface="+mn-ea"/>
            </a:endParaRPr>
          </a:p>
        </p:txBody>
      </p:sp>
      <p:sp>
        <p:nvSpPr>
          <p:cNvPr id="5" name="页脚占位符 4"/>
          <p:cNvSpPr>
            <a:spLocks noGrp="1"/>
          </p:cNvSpPr>
          <p:nvPr>
            <p:ph type="ftr" sz="quarter" idx="10"/>
          </p:nvPr>
        </p:nvSpPr>
        <p:spPr>
          <a:xfrm>
            <a:off x="6954520" y="123825"/>
            <a:ext cx="2018030" cy="365125"/>
          </a:xfrm>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宋体" panose="02010600030101010101" pitchFamily="2" charset="-122"/>
                <a:cs typeface="+mn-cs"/>
              </a:rPr>
              <a:t>版本：V1.0   2020.0</a:t>
            </a:r>
            <a:r>
              <a:rPr kumimoji="0" lang="en-US" altLang="zh-CN" sz="900" b="0" i="0" u="none" strike="noStrike" kern="1200" cap="none" spc="0" normalizeH="0" baseline="0" noProof="1">
                <a:ln>
                  <a:noFill/>
                </a:ln>
                <a:solidFill>
                  <a:schemeClr val="tx1">
                    <a:tint val="75000"/>
                  </a:schemeClr>
                </a:solidFill>
                <a:effectLst/>
                <a:uLnTx/>
                <a:uFillTx/>
                <a:latin typeface="Arial" panose="020B0604020202020204" pitchFamily="34" charset="0"/>
                <a:ea typeface="宋体" panose="02010600030101010101" pitchFamily="2" charset="-122"/>
                <a:cs typeface="+mn-cs"/>
              </a:rPr>
              <a:t>9</a:t>
            </a:r>
            <a:r>
              <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宋体" panose="02010600030101010101" pitchFamily="2" charset="-122"/>
                <a:cs typeface="+mn-cs"/>
              </a:rPr>
              <a:t>.</a:t>
            </a:r>
            <a:r>
              <a:rPr kumimoji="0" lang="en-US" altLang="zh-CN" sz="900" b="0" i="0" u="none" strike="noStrike" kern="1200" cap="none" spc="0" normalizeH="0" baseline="0" noProof="1">
                <a:ln>
                  <a:noFill/>
                </a:ln>
                <a:solidFill>
                  <a:schemeClr val="tx1">
                    <a:tint val="75000"/>
                  </a:schemeClr>
                </a:solidFill>
                <a:effectLst/>
                <a:uLnTx/>
                <a:uFillTx/>
                <a:latin typeface="Arial" panose="020B0604020202020204" pitchFamily="34" charset="0"/>
                <a:ea typeface="宋体" panose="02010600030101010101" pitchFamily="2" charset="-122"/>
                <a:cs typeface="+mn-cs"/>
              </a:rPr>
              <a:t>28</a:t>
            </a:r>
          </a:p>
        </p:txBody>
      </p:sp>
      <p:sp>
        <p:nvSpPr>
          <p:cNvPr id="6" name="矩形 5"/>
          <p:cNvSpPr/>
          <p:nvPr/>
        </p:nvSpPr>
        <p:spPr>
          <a:xfrm>
            <a:off x="1260046" y="1443841"/>
            <a:ext cx="6335912" cy="3416320"/>
          </a:xfrm>
          <a:prstGeom prst="rect">
            <a:avLst/>
          </a:prstGeom>
        </p:spPr>
        <p:txBody>
          <a:bodyPr wrap="square">
            <a:spAutoFit/>
          </a:bodyPr>
          <a:lstStyle/>
          <a:p>
            <a:r>
              <a:rPr lang="en-US" altLang="zh-CN" b="1" dirty="0"/>
              <a:t>(1) Environmental requirements</a:t>
            </a:r>
          </a:p>
          <a:p>
            <a:r>
              <a:rPr lang="en-US" altLang="zh-CN" dirty="0"/>
              <a:t>The equipment can meet the environmental suitability requirements of Marine manufacturing equipment.</a:t>
            </a:r>
          </a:p>
          <a:p>
            <a:endParaRPr lang="en-US" altLang="zh-CN" dirty="0"/>
          </a:p>
          <a:p>
            <a:endParaRPr lang="en-US" altLang="zh-CN" dirty="0"/>
          </a:p>
          <a:p>
            <a:endParaRPr lang="en-US" altLang="zh-CN" dirty="0"/>
          </a:p>
          <a:p>
            <a:r>
              <a:rPr lang="en-US" altLang="zh-CN" b="1" dirty="0"/>
              <a:t>(2) Power supply requirements</a:t>
            </a:r>
          </a:p>
          <a:p>
            <a:r>
              <a:rPr lang="en-US" altLang="zh-CN" dirty="0"/>
              <a:t>A. Power requirements of single-phase AC 220V±5%, 20A above.</a:t>
            </a:r>
          </a:p>
          <a:p>
            <a:r>
              <a:rPr lang="en-US" altLang="zh-CN" dirty="0"/>
              <a:t>B. regulated power supply input port should be installed more than 20 a single-phase air switch, grounding resistance is not greater than 4 </a:t>
            </a:r>
            <a:r>
              <a:rPr lang="el-GR" altLang="zh-CN" dirty="0"/>
              <a:t>Ω.</a:t>
            </a:r>
            <a:endParaRPr lang="zh-CN" alt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矩形 2"/>
          <p:cNvSpPr/>
          <p:nvPr/>
        </p:nvSpPr>
        <p:spPr>
          <a:xfrm>
            <a:off x="539750" y="1198563"/>
            <a:ext cx="8064500" cy="3831818"/>
          </a:xfrm>
          <a:prstGeom prst="rect">
            <a:avLst/>
          </a:prstGeom>
          <a:noFill/>
          <a:ln w="9525">
            <a:noFill/>
          </a:ln>
        </p:spPr>
        <p:txBody>
          <a:bodyPr>
            <a:spAutoFit/>
          </a:bodyPr>
          <a:lstStyle/>
          <a:p>
            <a:pPr marL="457200" indent="-457200">
              <a:lnSpc>
                <a:spcPct val="150000"/>
              </a:lnSpc>
              <a:buFont typeface="宋体" panose="02010600030101010101" pitchFamily="2" charset="-122"/>
              <a:buAutoNum type="alphaLcPeriod"/>
            </a:pPr>
            <a:r>
              <a:rPr lang="en-US" altLang="zh-CN" dirty="0">
                <a:latin typeface="Calibri" panose="020F0502020204030204" pitchFamily="34" charset="0"/>
                <a:ea typeface="微软雅黑" panose="020B0503020204020204" pitchFamily="34" charset="-122"/>
              </a:rPr>
              <a:t>The equipment has reasonable structure design and stable performance.</a:t>
            </a:r>
          </a:p>
          <a:p>
            <a:pPr marL="457200" indent="-457200">
              <a:lnSpc>
                <a:spcPct val="150000"/>
              </a:lnSpc>
              <a:buFont typeface="宋体" panose="02010600030101010101" pitchFamily="2" charset="-122"/>
              <a:buAutoNum type="alphaLcPeriod"/>
            </a:pPr>
            <a:r>
              <a:rPr lang="en-US" altLang="zh-CN" dirty="0">
                <a:latin typeface="Calibri" panose="020F0502020204030204" pitchFamily="34" charset="0"/>
                <a:ea typeface="微软雅黑" panose="020B0503020204020204" pitchFamily="34" charset="-122"/>
              </a:rPr>
              <a:t>Under normal operation condition, the production rate is more than 90%.</a:t>
            </a:r>
          </a:p>
          <a:p>
            <a:pPr marL="457200" indent="-457200">
              <a:lnSpc>
                <a:spcPct val="150000"/>
              </a:lnSpc>
              <a:buFont typeface="宋体" panose="02010600030101010101" pitchFamily="2" charset="-122"/>
              <a:buAutoNum type="alphaLcPeriod"/>
            </a:pPr>
            <a:r>
              <a:rPr lang="en-US" altLang="zh-CN" dirty="0">
                <a:latin typeface="Calibri" panose="020F0502020204030204" pitchFamily="34" charset="0"/>
                <a:ea typeface="微软雅黑" panose="020B0503020204020204" pitchFamily="34" charset="-122"/>
              </a:rPr>
              <a:t>The noise of the equipment is below 80 decibels, and the whole line does not contain non-environmental protection materials.</a:t>
            </a:r>
          </a:p>
          <a:p>
            <a:pPr marL="457200" indent="-457200">
              <a:lnSpc>
                <a:spcPct val="150000"/>
              </a:lnSpc>
              <a:buFont typeface="宋体" panose="02010600030101010101" pitchFamily="2" charset="-122"/>
              <a:buAutoNum type="alphaLcPeriod"/>
            </a:pPr>
            <a:r>
              <a:rPr lang="en-US" altLang="zh-CN" dirty="0">
                <a:latin typeface="Calibri" panose="020F0502020204030204" pitchFamily="34" charset="0"/>
                <a:ea typeface="微软雅黑" panose="020B0503020204020204" pitchFamily="34" charset="-122"/>
              </a:rPr>
              <a:t>We guarantee that the equipment provided has no defects or defects in design, material selection and manufacturing process, and complies with laws, regulations and technical and quality requirements agreed by both parties.</a:t>
            </a:r>
          </a:p>
          <a:p>
            <a:pPr marL="457200" indent="-457200">
              <a:lnSpc>
                <a:spcPct val="150000"/>
              </a:lnSpc>
              <a:buFont typeface="宋体" panose="02010600030101010101" pitchFamily="2" charset="-122"/>
              <a:buAutoNum type="alphaLcPeriod"/>
            </a:pPr>
            <a:r>
              <a:rPr lang="en-US" altLang="zh-CN" dirty="0">
                <a:latin typeface="Calibri" panose="020F0502020204030204" pitchFamily="34" charset="0"/>
                <a:ea typeface="微软雅黑" panose="020B0503020204020204" pitchFamily="34" charset="-122"/>
              </a:rPr>
              <a:t>The whole equipment warranty 1 year, lifetime to provide the equipment accessories and technical support.</a:t>
            </a:r>
          </a:p>
        </p:txBody>
      </p:sp>
      <p:sp>
        <p:nvSpPr>
          <p:cNvPr id="3" name="矩形 2"/>
          <p:cNvSpPr/>
          <p:nvPr/>
        </p:nvSpPr>
        <p:spPr>
          <a:xfrm>
            <a:off x="1881735" y="278448"/>
            <a:ext cx="1715533" cy="458908"/>
          </a:xfrm>
          <a:prstGeom prst="rect">
            <a:avLst/>
          </a:prstGeom>
        </p:spPr>
        <p:txBody>
          <a:bodyPr wrap="none">
            <a:spAutoFit/>
          </a:bodyPr>
          <a:lstStyle/>
          <a:p>
            <a:pPr lvl="0" algn="ctr">
              <a:lnSpc>
                <a:spcPct val="150000"/>
              </a:lnSpc>
              <a:defRPr/>
            </a:pPr>
            <a:r>
              <a:rPr lang="en-US" altLang="zh-CN" b="1" noProof="1">
                <a:solidFill>
                  <a:srgbClr val="FF0000"/>
                </a:solidFill>
                <a:latin typeface="微软雅黑" panose="020B0503020204020204" pitchFamily="34" charset="-122"/>
                <a:ea typeface="微软雅黑" panose="020B0503020204020204" pitchFamily="34" charset="-122"/>
                <a:cs typeface="+mn-ea"/>
              </a:rPr>
              <a:t>Commitment</a:t>
            </a:r>
            <a:endParaRPr lang="zh-CN" altLang="en-US" b="1" noProof="1">
              <a:solidFill>
                <a:srgbClr val="FF0000"/>
              </a:solidFill>
              <a:latin typeface="微软雅黑" panose="020B0503020204020204" pitchFamily="34" charset="-122"/>
              <a:ea typeface="微软雅黑" panose="020B0503020204020204" pitchFamily="34" charset="-122"/>
              <a:cs typeface="+mn-ea"/>
            </a:endParaRPr>
          </a:p>
        </p:txBody>
      </p:sp>
      <p:sp>
        <p:nvSpPr>
          <p:cNvPr id="5" name="页脚占位符 4"/>
          <p:cNvSpPr>
            <a:spLocks noGrp="1"/>
          </p:cNvSpPr>
          <p:nvPr>
            <p:ph type="ftr" sz="quarter" idx="10"/>
          </p:nvPr>
        </p:nvSpPr>
        <p:spPr>
          <a:xfrm>
            <a:off x="6954520" y="123825"/>
            <a:ext cx="2018030" cy="365125"/>
          </a:xfrm>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宋体" panose="02010600030101010101" pitchFamily="2" charset="-122"/>
                <a:cs typeface="+mn-cs"/>
              </a:rPr>
              <a:t>版本：V1.0   2020.0</a:t>
            </a:r>
            <a:r>
              <a:rPr kumimoji="0" lang="en-US" altLang="zh-CN" sz="900" b="0" i="0" u="none" strike="noStrike" kern="1200" cap="none" spc="0" normalizeH="0" baseline="0" noProof="1">
                <a:ln>
                  <a:noFill/>
                </a:ln>
                <a:solidFill>
                  <a:schemeClr val="tx1">
                    <a:tint val="75000"/>
                  </a:schemeClr>
                </a:solidFill>
                <a:effectLst/>
                <a:uLnTx/>
                <a:uFillTx/>
                <a:latin typeface="Arial" panose="020B0604020202020204" pitchFamily="34" charset="0"/>
                <a:ea typeface="宋体" panose="02010600030101010101" pitchFamily="2" charset="-122"/>
                <a:cs typeface="+mn-cs"/>
              </a:rPr>
              <a:t>9</a:t>
            </a:r>
            <a:r>
              <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宋体" panose="02010600030101010101" pitchFamily="2" charset="-122"/>
                <a:cs typeface="+mn-cs"/>
              </a:rPr>
              <a:t>.</a:t>
            </a:r>
            <a:r>
              <a:rPr kumimoji="0" lang="en-US" altLang="zh-CN" sz="900" b="0" i="0" u="none" strike="noStrike" kern="1200" cap="none" spc="0" normalizeH="0" baseline="0" noProof="1">
                <a:ln>
                  <a:noFill/>
                </a:ln>
                <a:solidFill>
                  <a:schemeClr val="tx1">
                    <a:tint val="75000"/>
                  </a:schemeClr>
                </a:solidFill>
                <a:effectLst/>
                <a:uLnTx/>
                <a:uFillTx/>
                <a:latin typeface="Arial" panose="020B0604020202020204" pitchFamily="34" charset="0"/>
                <a:ea typeface="宋体" panose="02010600030101010101" pitchFamily="2" charset="-122"/>
                <a:cs typeface="+mn-cs"/>
              </a:rPr>
              <a:t>28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矩形 2"/>
          <p:cNvSpPr/>
          <p:nvPr/>
        </p:nvSpPr>
        <p:spPr>
          <a:xfrm>
            <a:off x="539750" y="1198563"/>
            <a:ext cx="8064500" cy="2957861"/>
          </a:xfrm>
          <a:prstGeom prst="rect">
            <a:avLst/>
          </a:prstGeom>
          <a:noFill/>
          <a:ln w="9525">
            <a:noFill/>
          </a:ln>
        </p:spPr>
        <p:txBody>
          <a:bodyPr>
            <a:spAutoFit/>
          </a:bodyPr>
          <a:lstStyle/>
          <a:p>
            <a:pPr marL="457200" indent="-457200">
              <a:lnSpc>
                <a:spcPct val="150000"/>
              </a:lnSpc>
            </a:pPr>
            <a:r>
              <a:rPr lang="en-US" altLang="zh-CN" dirty="0">
                <a:latin typeface="Calibri" panose="020F0502020204030204" pitchFamily="34" charset="0"/>
                <a:ea typeface="微软雅黑" panose="020B0503020204020204" pitchFamily="34" charset="-122"/>
              </a:rPr>
              <a:t>f.     After the warranty period, if the equipment parts are damaged and need to be replaced, only the cost of replacement parts will be charged, free of service charge.</a:t>
            </a:r>
          </a:p>
          <a:p>
            <a:pPr marL="457200" indent="-457200">
              <a:lnSpc>
                <a:spcPct val="150000"/>
              </a:lnSpc>
              <a:buAutoNum type="alphaLcPeriod" startAt="7"/>
            </a:pPr>
            <a:r>
              <a:rPr lang="en-US" altLang="zh-CN" dirty="0">
                <a:latin typeface="Calibri" panose="020F0502020204030204" pitchFamily="34" charset="0"/>
                <a:ea typeface="微软雅黑" panose="020B0503020204020204" pitchFamily="34" charset="-122"/>
              </a:rPr>
              <a:t>When the equipment is delivered to use, 1 set of wearing parts, 1 set of maintenance toolbox and 2 manual books will be randomly delivered to the equipment, and the personnel designated by your company will be trained on the operation and maintenance of the equipment for at least 1 week.</a:t>
            </a:r>
          </a:p>
        </p:txBody>
      </p:sp>
      <p:sp>
        <p:nvSpPr>
          <p:cNvPr id="3" name="矩形 2"/>
          <p:cNvSpPr/>
          <p:nvPr/>
        </p:nvSpPr>
        <p:spPr>
          <a:xfrm>
            <a:off x="1775271" y="278448"/>
            <a:ext cx="1784463" cy="507831"/>
          </a:xfrm>
          <a:prstGeom prst="rect">
            <a:avLst/>
          </a:prstGeom>
        </p:spPr>
        <p:txBody>
          <a:bodyPr wrap="none">
            <a:spAutoFit/>
          </a:bodyPr>
          <a:lstStyle/>
          <a:p>
            <a:pPr lvl="0" algn="ctr">
              <a:lnSpc>
                <a:spcPct val="150000"/>
              </a:lnSpc>
              <a:defRPr/>
            </a:pPr>
            <a:r>
              <a:rPr lang="en-US" altLang="zh-CN" b="1" noProof="1">
                <a:solidFill>
                  <a:srgbClr val="FF0000"/>
                </a:solidFill>
                <a:latin typeface="微软雅黑" panose="020B0503020204020204" pitchFamily="34" charset="-122"/>
                <a:ea typeface="微软雅黑" panose="020B0503020204020204" pitchFamily="34" charset="-122"/>
                <a:cs typeface="+mn-ea"/>
              </a:rPr>
              <a:t> Commitment</a:t>
            </a:r>
            <a:endParaRPr kumimoji="0" lang="zh-CN" altLang="en-US" sz="1800" b="1" i="0" u="none" strike="noStrike" kern="1200" cap="none" spc="0" normalizeH="0" baseline="0" noProof="1">
              <a:ln>
                <a:noFill/>
              </a:ln>
              <a:solidFill>
                <a:srgbClr val="FF0000"/>
              </a:solidFill>
              <a:effectLst/>
              <a:uLnTx/>
              <a:uFillTx/>
              <a:latin typeface="微软雅黑" panose="020B0503020204020204" pitchFamily="34" charset="-122"/>
              <a:ea typeface="微软雅黑" panose="020B0503020204020204" pitchFamily="34" charset="-122"/>
              <a:cs typeface="+mn-ea"/>
            </a:endParaRPr>
          </a:p>
        </p:txBody>
      </p:sp>
      <p:sp>
        <p:nvSpPr>
          <p:cNvPr id="5" name="页脚占位符 4"/>
          <p:cNvSpPr>
            <a:spLocks noGrp="1"/>
          </p:cNvSpPr>
          <p:nvPr>
            <p:ph type="ftr" sz="quarter" idx="4294967295"/>
          </p:nvPr>
        </p:nvSpPr>
        <p:spPr>
          <a:xfrm>
            <a:off x="6954520" y="123825"/>
            <a:ext cx="2018030" cy="365125"/>
          </a:xfrm>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宋体" panose="02010600030101010101" pitchFamily="2" charset="-122"/>
                <a:cs typeface="+mn-cs"/>
              </a:rPr>
              <a:t>版本：V1.0   2020.0</a:t>
            </a:r>
            <a:r>
              <a:rPr kumimoji="0" lang="en-US" altLang="zh-CN" sz="900" b="0" i="0" u="none" strike="noStrike" kern="1200" cap="none" spc="0" normalizeH="0" baseline="0" noProof="1">
                <a:ln>
                  <a:noFill/>
                </a:ln>
                <a:solidFill>
                  <a:schemeClr val="tx1">
                    <a:tint val="75000"/>
                  </a:schemeClr>
                </a:solidFill>
                <a:effectLst/>
                <a:uLnTx/>
                <a:uFillTx/>
                <a:latin typeface="Arial" panose="020B0604020202020204" pitchFamily="34" charset="0"/>
                <a:ea typeface="宋体" panose="02010600030101010101" pitchFamily="2" charset="-122"/>
                <a:cs typeface="+mn-cs"/>
              </a:rPr>
              <a:t>9</a:t>
            </a:r>
            <a:r>
              <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宋体" panose="02010600030101010101" pitchFamily="2" charset="-122"/>
                <a:cs typeface="+mn-cs"/>
              </a:rPr>
              <a:t>.</a:t>
            </a:r>
            <a:r>
              <a:rPr kumimoji="0" lang="en-US" altLang="zh-CN" sz="900" b="0" i="0" u="none" strike="noStrike" kern="1200" cap="none" spc="0" normalizeH="0" baseline="0" noProof="1">
                <a:ln>
                  <a:noFill/>
                </a:ln>
                <a:solidFill>
                  <a:schemeClr val="tx1">
                    <a:tint val="75000"/>
                  </a:schemeClr>
                </a:solidFill>
                <a:effectLst/>
                <a:uLnTx/>
                <a:uFillTx/>
                <a:latin typeface="Arial" panose="020B0604020202020204" pitchFamily="34" charset="0"/>
                <a:ea typeface="宋体" panose="02010600030101010101" pitchFamily="2" charset="-122"/>
                <a:cs typeface="+mn-cs"/>
              </a:rPr>
              <a:t>28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817848" y="196533"/>
            <a:ext cx="1379220" cy="506730"/>
          </a:xfrm>
          <a:prstGeom prst="rect">
            <a:avLst/>
          </a:prstGeom>
        </p:spPr>
        <p:txBody>
          <a:bodyPr wrap="none">
            <a:spAutoFit/>
          </a:bodyPr>
          <a:lstStyle/>
          <a:p>
            <a:pPr marL="0" marR="0" lvl="0" indent="0" algn="ctr"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en-US" altLang="zh-CN" sz="1800" b="1" i="0" u="none" strike="noStrike" kern="1200" cap="none" spc="0" normalizeH="0" baseline="0" noProof="1">
                <a:ln>
                  <a:noFill/>
                </a:ln>
                <a:solidFill>
                  <a:srgbClr val="FF0000"/>
                </a:solidFill>
                <a:effectLst/>
                <a:uLnTx/>
                <a:uFillTx/>
                <a:latin typeface="微软雅黑" panose="020B0503020204020204" pitchFamily="34" charset="-122"/>
                <a:ea typeface="微软雅黑" panose="020B0503020204020204" pitchFamily="34" charset="-122"/>
                <a:cs typeface="+mn-ea"/>
              </a:rPr>
              <a:t>06</a:t>
            </a:r>
            <a:r>
              <a:rPr kumimoji="0" lang="zh-CN" altLang="en-US" sz="1800" b="1" i="0" u="none" strike="noStrike" kern="1200" cap="none" spc="0" normalizeH="0" baseline="0" noProof="1">
                <a:ln>
                  <a:noFill/>
                </a:ln>
                <a:solidFill>
                  <a:srgbClr val="FF0000"/>
                </a:solidFill>
                <a:effectLst/>
                <a:uLnTx/>
                <a:uFillTx/>
                <a:latin typeface="微软雅黑" panose="020B0503020204020204" pitchFamily="34" charset="-122"/>
                <a:ea typeface="微软雅黑" panose="020B0503020204020204" pitchFamily="34" charset="-122"/>
                <a:cs typeface="+mn-ea"/>
              </a:rPr>
              <a:t>服务承诺</a:t>
            </a:r>
          </a:p>
        </p:txBody>
      </p:sp>
      <p:sp>
        <p:nvSpPr>
          <p:cNvPr id="5" name="页脚占位符 4"/>
          <p:cNvSpPr>
            <a:spLocks noGrp="1"/>
          </p:cNvSpPr>
          <p:nvPr>
            <p:ph type="ftr" sz="quarter" idx="10"/>
          </p:nvPr>
        </p:nvSpPr>
        <p:spPr>
          <a:xfrm>
            <a:off x="6954520" y="123825"/>
            <a:ext cx="2018030" cy="365125"/>
          </a:xfrm>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900" b="0" i="0" u="none" strike="noStrike" kern="1200" cap="none" spc="0" normalizeH="0" baseline="0" noProof="1">
                <a:ln>
                  <a:noFill/>
                </a:ln>
                <a:solidFill>
                  <a:schemeClr val="tx1">
                    <a:tint val="75000"/>
                  </a:schemeClr>
                </a:solidFill>
                <a:effectLst/>
                <a:uLnTx/>
                <a:uFillTx/>
                <a:latin typeface="Arial" panose="020B0604020202020204" pitchFamily="34" charset="0"/>
                <a:ea typeface="宋体" panose="02010600030101010101" pitchFamily="2" charset="-122"/>
                <a:cs typeface="+mn-cs"/>
              </a:rPr>
              <a:t>版本：V1.0   2020.08.28</a:t>
            </a:r>
          </a:p>
        </p:txBody>
      </p:sp>
      <p:pic>
        <p:nvPicPr>
          <p:cNvPr id="7" name="图片 78849" descr="谢谢观赏"/>
          <p:cNvPicPr>
            <a:picLocks noChangeAspect="1"/>
          </p:cNvPicPr>
          <p:nvPr/>
        </p:nvPicPr>
        <p:blipFill>
          <a:blip r:embed="rId2" cstate="print"/>
          <a:stretch>
            <a:fillRect/>
          </a:stretch>
        </p:blipFill>
        <p:spPr>
          <a:xfrm>
            <a:off x="0" y="-8890"/>
            <a:ext cx="9147175" cy="7004685"/>
          </a:xfrm>
          <a:prstGeom prst="rect">
            <a:avLst/>
          </a:prstGeom>
          <a:noFill/>
          <a:ln w="9525">
            <a:noFill/>
          </a:ln>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SLIDE_MODEL_TYPE" val="cover"/>
</p:tagLst>
</file>

<file path=ppt/tags/tag2.xml><?xml version="1.0" encoding="utf-8"?>
<p:tagLst xmlns:a="http://schemas.openxmlformats.org/drawingml/2006/main" xmlns:r="http://schemas.openxmlformats.org/officeDocument/2006/relationships" xmlns:p="http://schemas.openxmlformats.org/presentationml/2006/main">
  <p:tag name="KSO_WM_UNIT_TABLE_BEAUTIFY" val="smartTable{c75dde88-313a-470c-8929-b0197998b7f0}"/>
</p:tagLst>
</file>

<file path=ppt/theme/theme1.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161</TotalTime>
  <Words>748</Words>
  <Application>Microsoft Office PowerPoint</Application>
  <PresentationFormat>On-screen Show (4:3)</PresentationFormat>
  <Paragraphs>129</Paragraphs>
  <Slides>10</Slides>
  <Notes>1</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10</vt:i4>
      </vt:variant>
    </vt:vector>
  </HeadingPairs>
  <TitlesOfParts>
    <vt:vector size="18" baseType="lpstr">
      <vt:lpstr>宋体</vt:lpstr>
      <vt:lpstr>微软雅黑</vt:lpstr>
      <vt:lpstr>Arial</vt:lpstr>
      <vt:lpstr>Calibri</vt:lpstr>
      <vt:lpstr>Calibri Light</vt:lpstr>
      <vt:lpstr>自定义设计方案</vt:lpstr>
      <vt:lpstr>1_自定义设计方案</vt:lpstr>
      <vt:lpstr>2_自定义设计方案</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changcheng xiao</cp:lastModifiedBy>
  <cp:revision>1152</cp:revision>
  <dcterms:created xsi:type="dcterms:W3CDTF">2017-08-14T03:50:00Z</dcterms:created>
  <dcterms:modified xsi:type="dcterms:W3CDTF">2021-05-27T02:01:53Z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2052-10.1.0.7520</vt:lpwstr>
  </property>
  <property fmtid="{D5CDD505-2E9C-101B-9397-08002B2CF9AE}" pid="3" name="KSORubyTemplateID">
    <vt:lpwstr>13</vt:lpwstr>
  </property>
</Properties>
</file>